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9"/>
  </p:notesMasterIdLst>
  <p:sldIdLst>
    <p:sldId id="256" r:id="rId2"/>
    <p:sldId id="257" r:id="rId3"/>
    <p:sldId id="258" r:id="rId4"/>
    <p:sldId id="259" r:id="rId5"/>
    <p:sldId id="261" r:id="rId6"/>
    <p:sldId id="262" r:id="rId7"/>
    <p:sldId id="263" r:id="rId8"/>
  </p:sldIdLst>
  <p:sldSz cx="9144000" cy="6858000" type="screen4x3"/>
  <p:notesSz cx="6858000" cy="9144000"/>
  <p:defaultTextStyle>
    <a:defPPr>
      <a:defRPr lang="en-GB"/>
    </a:defPPr>
    <a:lvl1pPr algn="l" defTabSz="457200" rtl="0" fontAlgn="base">
      <a:spcBef>
        <a:spcPct val="0"/>
      </a:spcBef>
      <a:spcAft>
        <a:spcPct val="0"/>
      </a:spcAft>
      <a:defRPr kern="1200">
        <a:solidFill>
          <a:schemeClr val="bg1"/>
        </a:solidFill>
        <a:latin typeface="Arial" charset="0"/>
        <a:ea typeface="Arial Unicode MS" pitchFamily="34" charset="-128"/>
        <a:cs typeface="Arial Unicode MS" pitchFamily="34" charset="-128"/>
      </a:defRPr>
    </a:lvl1pPr>
    <a:lvl2pPr marL="742950" indent="-285750" algn="l" defTabSz="457200" rtl="0" fontAlgn="base">
      <a:spcBef>
        <a:spcPct val="0"/>
      </a:spcBef>
      <a:spcAft>
        <a:spcPct val="0"/>
      </a:spcAft>
      <a:defRPr kern="1200">
        <a:solidFill>
          <a:schemeClr val="bg1"/>
        </a:solidFill>
        <a:latin typeface="Arial" charset="0"/>
        <a:ea typeface="Arial Unicode MS" pitchFamily="34" charset="-128"/>
        <a:cs typeface="Arial Unicode MS" pitchFamily="34" charset="-128"/>
      </a:defRPr>
    </a:lvl2pPr>
    <a:lvl3pPr marL="1143000" indent="-228600" algn="l" defTabSz="457200" rtl="0" fontAlgn="base">
      <a:spcBef>
        <a:spcPct val="0"/>
      </a:spcBef>
      <a:spcAft>
        <a:spcPct val="0"/>
      </a:spcAft>
      <a:defRPr kern="1200">
        <a:solidFill>
          <a:schemeClr val="bg1"/>
        </a:solidFill>
        <a:latin typeface="Arial" charset="0"/>
        <a:ea typeface="Arial Unicode MS" pitchFamily="34" charset="-128"/>
        <a:cs typeface="Arial Unicode MS" pitchFamily="34" charset="-128"/>
      </a:defRPr>
    </a:lvl3pPr>
    <a:lvl4pPr marL="1600200" indent="-228600" algn="l" defTabSz="457200" rtl="0" fontAlgn="base">
      <a:spcBef>
        <a:spcPct val="0"/>
      </a:spcBef>
      <a:spcAft>
        <a:spcPct val="0"/>
      </a:spcAft>
      <a:defRPr kern="1200">
        <a:solidFill>
          <a:schemeClr val="bg1"/>
        </a:solidFill>
        <a:latin typeface="Arial" charset="0"/>
        <a:ea typeface="Arial Unicode MS" pitchFamily="34" charset="-128"/>
        <a:cs typeface="Arial Unicode MS" pitchFamily="34" charset="-128"/>
      </a:defRPr>
    </a:lvl4pPr>
    <a:lvl5pPr marL="2057400" indent="-228600" algn="l" defTabSz="457200" rtl="0" fontAlgn="base">
      <a:spcBef>
        <a:spcPct val="0"/>
      </a:spcBef>
      <a:spcAft>
        <a:spcPct val="0"/>
      </a:spcAft>
      <a:defRPr kern="1200">
        <a:solidFill>
          <a:schemeClr val="bg1"/>
        </a:solidFill>
        <a:latin typeface="Arial" charset="0"/>
        <a:ea typeface="Arial Unicode MS" pitchFamily="34" charset="-128"/>
        <a:cs typeface="Arial Unicode MS" pitchFamily="34" charset="-128"/>
      </a:defRPr>
    </a:lvl5pPr>
    <a:lvl6pPr marL="2286000" algn="l" defTabSz="914400" rtl="0" eaLnBrk="1" latinLnBrk="0" hangingPunct="1">
      <a:defRPr kern="1200">
        <a:solidFill>
          <a:schemeClr val="bg1"/>
        </a:solidFill>
        <a:latin typeface="Arial" charset="0"/>
        <a:ea typeface="Arial Unicode MS" pitchFamily="34" charset="-128"/>
        <a:cs typeface="Arial Unicode MS" pitchFamily="34" charset="-128"/>
      </a:defRPr>
    </a:lvl6pPr>
    <a:lvl7pPr marL="2743200" algn="l" defTabSz="914400" rtl="0" eaLnBrk="1" latinLnBrk="0" hangingPunct="1">
      <a:defRPr kern="1200">
        <a:solidFill>
          <a:schemeClr val="bg1"/>
        </a:solidFill>
        <a:latin typeface="Arial" charset="0"/>
        <a:ea typeface="Arial Unicode MS" pitchFamily="34" charset="-128"/>
        <a:cs typeface="Arial Unicode MS" pitchFamily="34" charset="-128"/>
      </a:defRPr>
    </a:lvl7pPr>
    <a:lvl8pPr marL="3200400" algn="l" defTabSz="914400" rtl="0" eaLnBrk="1" latinLnBrk="0" hangingPunct="1">
      <a:defRPr kern="1200">
        <a:solidFill>
          <a:schemeClr val="bg1"/>
        </a:solidFill>
        <a:latin typeface="Arial" charset="0"/>
        <a:ea typeface="Arial Unicode MS" pitchFamily="34" charset="-128"/>
        <a:cs typeface="Arial Unicode MS" pitchFamily="34" charset="-128"/>
      </a:defRPr>
    </a:lvl8pPr>
    <a:lvl9pPr marL="3657600" algn="l" defTabSz="914400" rtl="0" eaLnBrk="1" latinLnBrk="0" hangingPunct="1">
      <a:defRPr kern="1200">
        <a:solidFill>
          <a:schemeClr val="bg1"/>
        </a:solidFill>
        <a:latin typeface="Arial" charset="0"/>
        <a:ea typeface="Arial Unicode MS" pitchFamily="34" charset="-128"/>
        <a:cs typeface="Arial Unicode MS" pitchFamily="34" charset="-128"/>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411" autoAdjust="0"/>
    <p:restoredTop sz="94660"/>
  </p:normalViewPr>
  <p:slideViewPr>
    <p:cSldViewPr>
      <p:cViewPr>
        <p:scale>
          <a:sx n="100" d="100"/>
          <a:sy n="100" d="100"/>
        </p:scale>
        <p:origin x="-78" y="1122"/>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858000" cy="9144000"/>
          </a:xfrm>
          <a:prstGeom prst="roundRect">
            <a:avLst>
              <a:gd name="adj" fmla="val 23"/>
            </a:avLst>
          </a:prstGeom>
          <a:solidFill>
            <a:srgbClr val="FFFFFF"/>
          </a:solidFill>
          <a:ln w="9525">
            <a:noFill/>
            <a:round/>
            <a:headEnd/>
            <a:tailEnd/>
          </a:ln>
          <a:effectLst/>
        </p:spPr>
        <p:txBody>
          <a:bodyPr wrap="none" anchor="ctr"/>
          <a:lstStyle/>
          <a:p>
            <a:pPr>
              <a:buClr>
                <a:srgbClr val="000000"/>
              </a:buClr>
              <a:buSzPct val="100000"/>
              <a:buFont typeface="Times New Roman" pitchFamily="16" charset="0"/>
              <a:buNone/>
              <a:defRPr/>
            </a:pPr>
            <a:endParaRPr lang="en-US">
              <a:ea typeface="+mn-ea"/>
              <a:cs typeface="Arial Unicode MS" charset="0"/>
            </a:endParaRPr>
          </a:p>
        </p:txBody>
      </p:sp>
      <p:sp>
        <p:nvSpPr>
          <p:cNvPr id="2050" name="Text Box 2"/>
          <p:cNvSpPr txBox="1">
            <a:spLocks noChangeArrowheads="1"/>
          </p:cNvSpPr>
          <p:nvPr/>
        </p:nvSpPr>
        <p:spPr bwMode="auto">
          <a:xfrm>
            <a:off x="0" y="0"/>
            <a:ext cx="2971800" cy="460375"/>
          </a:xfrm>
          <a:prstGeom prst="rect">
            <a:avLst/>
          </a:prstGeom>
          <a:noFill/>
          <a:ln w="9525">
            <a:noFill/>
            <a:round/>
            <a:headEnd/>
            <a:tailEnd/>
          </a:ln>
          <a:effectLst/>
        </p:spPr>
        <p:txBody>
          <a:bodyPr wrap="none" anchor="ctr"/>
          <a:lstStyle/>
          <a:p>
            <a:pPr>
              <a:buClr>
                <a:srgbClr val="000000"/>
              </a:buClr>
              <a:buSzPct val="100000"/>
              <a:buFont typeface="Times New Roman" pitchFamily="16" charset="0"/>
              <a:buNone/>
              <a:defRPr/>
            </a:pPr>
            <a:endParaRPr lang="en-US">
              <a:ea typeface="+mn-ea"/>
              <a:cs typeface="Arial Unicode MS" charset="0"/>
            </a:endParaRPr>
          </a:p>
        </p:txBody>
      </p:sp>
      <p:sp>
        <p:nvSpPr>
          <p:cNvPr id="2051" name="Text Box 3"/>
          <p:cNvSpPr txBox="1">
            <a:spLocks noChangeArrowheads="1"/>
          </p:cNvSpPr>
          <p:nvPr/>
        </p:nvSpPr>
        <p:spPr bwMode="auto">
          <a:xfrm>
            <a:off x="3884613" y="0"/>
            <a:ext cx="2971800" cy="460375"/>
          </a:xfrm>
          <a:prstGeom prst="rect">
            <a:avLst/>
          </a:prstGeom>
          <a:noFill/>
          <a:ln w="9525">
            <a:noFill/>
            <a:round/>
            <a:headEnd/>
            <a:tailEnd/>
          </a:ln>
          <a:effectLst/>
        </p:spPr>
        <p:txBody>
          <a:bodyPr wrap="none" anchor="ctr"/>
          <a:lstStyle/>
          <a:p>
            <a:pPr>
              <a:buClr>
                <a:srgbClr val="000000"/>
              </a:buClr>
              <a:buSzPct val="100000"/>
              <a:buFont typeface="Times New Roman" pitchFamily="16" charset="0"/>
              <a:buNone/>
              <a:defRPr/>
            </a:pPr>
            <a:endParaRPr lang="en-US">
              <a:ea typeface="+mn-ea"/>
              <a:cs typeface="Arial Unicode MS" charset="0"/>
            </a:endParaRPr>
          </a:p>
        </p:txBody>
      </p:sp>
      <p:sp>
        <p:nvSpPr>
          <p:cNvPr id="13317" name="Rectangle 4"/>
          <p:cNvSpPr>
            <a:spLocks noGrp="1" noRot="1" noChangeAspect="1" noChangeArrowheads="1"/>
          </p:cNvSpPr>
          <p:nvPr>
            <p:ph type="sldImg"/>
          </p:nvPr>
        </p:nvSpPr>
        <p:spPr bwMode="auto">
          <a:xfrm>
            <a:off x="1143000" y="685800"/>
            <a:ext cx="4570413" cy="3427413"/>
          </a:xfrm>
          <a:prstGeom prst="rect">
            <a:avLst/>
          </a:prstGeom>
          <a:noFill/>
          <a:ln w="9360">
            <a:solidFill>
              <a:srgbClr val="000000"/>
            </a:solidFill>
            <a:miter lim="800000"/>
            <a:headEnd/>
            <a:tailEnd/>
          </a:ln>
        </p:spPr>
      </p:sp>
      <p:sp>
        <p:nvSpPr>
          <p:cNvPr id="2053" name="Rectangle 5"/>
          <p:cNvSpPr>
            <a:spLocks noGrp="1" noChangeArrowheads="1"/>
          </p:cNvSpPr>
          <p:nvPr>
            <p:ph type="body"/>
          </p:nvPr>
        </p:nvSpPr>
        <p:spPr bwMode="auto">
          <a:xfrm>
            <a:off x="685800" y="4343400"/>
            <a:ext cx="5484813" cy="4113213"/>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p>
            <a:pPr lvl="0"/>
            <a:endParaRPr lang="en-US" noProof="0" smtClean="0"/>
          </a:p>
        </p:txBody>
      </p:sp>
      <p:sp>
        <p:nvSpPr>
          <p:cNvPr id="2054" name="Text Box 6"/>
          <p:cNvSpPr txBox="1">
            <a:spLocks noChangeArrowheads="1"/>
          </p:cNvSpPr>
          <p:nvPr/>
        </p:nvSpPr>
        <p:spPr bwMode="auto">
          <a:xfrm>
            <a:off x="0" y="8683625"/>
            <a:ext cx="2971800" cy="460375"/>
          </a:xfrm>
          <a:prstGeom prst="rect">
            <a:avLst/>
          </a:prstGeom>
          <a:noFill/>
          <a:ln w="9525">
            <a:noFill/>
            <a:round/>
            <a:headEnd/>
            <a:tailEnd/>
          </a:ln>
          <a:effectLst/>
        </p:spPr>
        <p:txBody>
          <a:bodyPr wrap="none" anchor="ctr"/>
          <a:lstStyle/>
          <a:p>
            <a:pPr>
              <a:buClr>
                <a:srgbClr val="000000"/>
              </a:buClr>
              <a:buSzPct val="100000"/>
              <a:buFont typeface="Times New Roman" pitchFamily="16" charset="0"/>
              <a:buNone/>
              <a:defRPr/>
            </a:pPr>
            <a:endParaRPr lang="en-US">
              <a:ea typeface="+mn-ea"/>
              <a:cs typeface="Arial Unicode MS" charset="0"/>
            </a:endParaRPr>
          </a:p>
        </p:txBody>
      </p:sp>
      <p:sp>
        <p:nvSpPr>
          <p:cNvPr id="2055" name="Rectangle 7"/>
          <p:cNvSpPr>
            <a:spLocks noGrp="1" noChangeArrowheads="1"/>
          </p:cNvSpPr>
          <p:nvPr>
            <p:ph type="sldNum"/>
          </p:nvPr>
        </p:nvSpPr>
        <p:spPr bwMode="auto">
          <a:xfrm>
            <a:off x="3884613" y="8685213"/>
            <a:ext cx="2970212" cy="455612"/>
          </a:xfrm>
          <a:prstGeom prst="rect">
            <a:avLst/>
          </a:prstGeom>
          <a:noFill/>
          <a:ln w="9525">
            <a:noFill/>
            <a:round/>
            <a:headEnd/>
            <a:tailEnd/>
          </a:ln>
          <a:effectLst/>
        </p:spPr>
        <p:txBody>
          <a:bodyPr vert="horz" wrap="square" lIns="90000" tIns="46800" rIns="90000" bIns="46800" numCol="1" anchor="b" anchorCtr="0" compatLnSpc="1">
            <a:prstTxWarp prst="textNoShape">
              <a:avLst/>
            </a:prstTxWarp>
          </a:bodyPr>
          <a:lstStyle>
            <a:lvl1pPr algn="r">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ea typeface="+mn-ea"/>
                <a:cs typeface="Arial Unicode MS" charset="0"/>
              </a:defRPr>
            </a:lvl1pPr>
          </a:lstStyle>
          <a:p>
            <a:pPr>
              <a:defRPr/>
            </a:pPr>
            <a:fld id="{8E80CE3B-732C-44A7-99AE-691285D847A1}"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1pPr>
    <a:lvl2pPr marL="742950" indent="-28575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2pPr>
    <a:lvl3pPr marL="1143000" indent="-22860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3pPr>
    <a:lvl4pPr marL="1600200" indent="-22860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4pPr>
    <a:lvl5pPr marL="2057400" indent="-22860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362" name="Rectangle 7"/>
          <p:cNvSpPr>
            <a:spLocks noGrp="1" noChangeArrowheads="1"/>
          </p:cNvSpPr>
          <p:nvPr>
            <p:ph type="sldNum" sz="quarter"/>
          </p:nvPr>
        </p:nvSpPr>
        <p:spPr>
          <a:noFill/>
        </p:spPr>
        <p:txBody>
          <a:bodyPr/>
          <a:lstStyle/>
          <a:p>
            <a:pPr>
              <a:buFont typeface="Times New Roman" pitchFamily="18" charset="0"/>
              <a:buNone/>
            </a:pPr>
            <a:fld id="{4E167307-0749-4EA4-9CAA-ECAA0807B518}" type="slidenum">
              <a:rPr lang="en-US" smtClean="0">
                <a:ea typeface="Arial Unicode MS" pitchFamily="34" charset="-128"/>
                <a:cs typeface="Arial Unicode MS" pitchFamily="34" charset="-128"/>
              </a:rPr>
              <a:pPr>
                <a:buFont typeface="Times New Roman" pitchFamily="18" charset="0"/>
                <a:buNone/>
              </a:pPr>
              <a:t>1</a:t>
            </a:fld>
            <a:endParaRPr lang="en-US" smtClean="0">
              <a:ea typeface="Arial Unicode MS" pitchFamily="34" charset="-128"/>
              <a:cs typeface="Arial Unicode MS" pitchFamily="34" charset="-128"/>
            </a:endParaRPr>
          </a:p>
        </p:txBody>
      </p:sp>
      <p:sp>
        <p:nvSpPr>
          <p:cNvPr id="15363" name="Text Box 1"/>
          <p:cNvSpPr txBox="1">
            <a:spLocks noChangeArrowheads="1"/>
          </p:cNvSpPr>
          <p:nvPr/>
        </p:nvSpPr>
        <p:spPr bwMode="auto">
          <a:xfrm>
            <a:off x="3884613" y="8685213"/>
            <a:ext cx="2971800" cy="457200"/>
          </a:xfrm>
          <a:prstGeom prst="rect">
            <a:avLst/>
          </a:prstGeom>
          <a:noFill/>
          <a:ln w="9525">
            <a:noFill/>
            <a:round/>
            <a:headEnd/>
            <a:tailEnd/>
          </a:ln>
        </p:spPr>
        <p:txBody>
          <a:bodyPr lIns="90000" tIns="46800" rIns="90000" bIns="46800" anchor="b"/>
          <a:lstStyle/>
          <a:p>
            <a:pPr algn="r">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ECD378ED-F66B-48CE-8ABB-486A957E6AB1}" type="slidenum">
              <a:rPr lang="en-US" sz="1200">
                <a:solidFill>
                  <a:srgbClr val="000000"/>
                </a:solidFill>
              </a:rPr>
              <a:pPr algn="r">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1</a:t>
            </a:fld>
            <a:endParaRPr lang="en-US" sz="1200">
              <a:solidFill>
                <a:srgbClr val="000000"/>
              </a:solidFill>
            </a:endParaRPr>
          </a:p>
        </p:txBody>
      </p:sp>
      <p:sp>
        <p:nvSpPr>
          <p:cNvPr id="15364" name="Text Box 2"/>
          <p:cNvSpPr txBox="1">
            <a:spLocks noChangeArrowheads="1"/>
          </p:cNvSpPr>
          <p:nvPr/>
        </p:nvSpPr>
        <p:spPr bwMode="auto">
          <a:xfrm>
            <a:off x="1143000" y="685800"/>
            <a:ext cx="4572000" cy="3429000"/>
          </a:xfrm>
          <a:prstGeom prst="rect">
            <a:avLst/>
          </a:prstGeom>
          <a:solidFill>
            <a:srgbClr val="FFFFFF"/>
          </a:solidFill>
          <a:ln w="9525">
            <a:solidFill>
              <a:srgbClr val="000000"/>
            </a:solidFill>
            <a:miter lim="800000"/>
            <a:headEnd/>
            <a:tailEnd/>
          </a:ln>
        </p:spPr>
        <p:txBody>
          <a:bodyPr wrap="none" anchor="ctr"/>
          <a:lstStyle/>
          <a:p>
            <a:pPr>
              <a:buClr>
                <a:srgbClr val="000000"/>
              </a:buClr>
              <a:buSzPct val="100000"/>
              <a:buFont typeface="Times New Roman" pitchFamily="18" charset="0"/>
              <a:buNone/>
            </a:pPr>
            <a:endParaRPr lang="en-US"/>
          </a:p>
        </p:txBody>
      </p:sp>
      <p:sp>
        <p:nvSpPr>
          <p:cNvPr id="15365" name="Rectangle 3"/>
          <p:cNvSpPr>
            <a:spLocks noGrp="1" noChangeArrowheads="1"/>
          </p:cNvSpPr>
          <p:nvPr>
            <p:ph type="body"/>
          </p:nvPr>
        </p:nvSpPr>
        <p:spPr>
          <a:xfrm>
            <a:off x="685800" y="4343400"/>
            <a:ext cx="5486400" cy="4208463"/>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7410" name="Rectangle 7"/>
          <p:cNvSpPr>
            <a:spLocks noGrp="1" noChangeArrowheads="1"/>
          </p:cNvSpPr>
          <p:nvPr>
            <p:ph type="sldNum" sz="quarter"/>
          </p:nvPr>
        </p:nvSpPr>
        <p:spPr>
          <a:noFill/>
        </p:spPr>
        <p:txBody>
          <a:bodyPr/>
          <a:lstStyle/>
          <a:p>
            <a:pPr>
              <a:buFont typeface="Times New Roman" pitchFamily="18" charset="0"/>
              <a:buNone/>
            </a:pPr>
            <a:fld id="{AA60E614-BB49-4C1B-B3C1-B593DBC49BF8}" type="slidenum">
              <a:rPr lang="en-US" smtClean="0">
                <a:ea typeface="Arial Unicode MS" pitchFamily="34" charset="-128"/>
                <a:cs typeface="Arial Unicode MS" pitchFamily="34" charset="-128"/>
              </a:rPr>
              <a:pPr>
                <a:buFont typeface="Times New Roman" pitchFamily="18" charset="0"/>
                <a:buNone/>
              </a:pPr>
              <a:t>2</a:t>
            </a:fld>
            <a:endParaRPr lang="en-US" smtClean="0">
              <a:ea typeface="Arial Unicode MS" pitchFamily="34" charset="-128"/>
              <a:cs typeface="Arial Unicode MS" pitchFamily="34" charset="-128"/>
            </a:endParaRPr>
          </a:p>
        </p:txBody>
      </p:sp>
      <p:sp>
        <p:nvSpPr>
          <p:cNvPr id="17411" name="Text Box 1"/>
          <p:cNvSpPr txBox="1">
            <a:spLocks noChangeArrowheads="1"/>
          </p:cNvSpPr>
          <p:nvPr/>
        </p:nvSpPr>
        <p:spPr bwMode="auto">
          <a:xfrm>
            <a:off x="3884613" y="8685213"/>
            <a:ext cx="2971800" cy="457200"/>
          </a:xfrm>
          <a:prstGeom prst="rect">
            <a:avLst/>
          </a:prstGeom>
          <a:noFill/>
          <a:ln w="9525">
            <a:noFill/>
            <a:round/>
            <a:headEnd/>
            <a:tailEnd/>
          </a:ln>
        </p:spPr>
        <p:txBody>
          <a:bodyPr lIns="90000" tIns="46800" rIns="90000" bIns="46800" anchor="b"/>
          <a:lstStyle/>
          <a:p>
            <a:pPr algn="r">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0E3DEF7C-CAE9-4FC4-9419-E29410DBA710}" type="slidenum">
              <a:rPr lang="en-US" sz="1200">
                <a:solidFill>
                  <a:srgbClr val="000000"/>
                </a:solidFill>
              </a:rPr>
              <a:pPr algn="r">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2</a:t>
            </a:fld>
            <a:endParaRPr lang="en-US" sz="1200">
              <a:solidFill>
                <a:srgbClr val="000000"/>
              </a:solidFill>
            </a:endParaRPr>
          </a:p>
        </p:txBody>
      </p:sp>
      <p:sp>
        <p:nvSpPr>
          <p:cNvPr id="17412" name="Text Box 2"/>
          <p:cNvSpPr txBox="1">
            <a:spLocks noChangeArrowheads="1"/>
          </p:cNvSpPr>
          <p:nvPr/>
        </p:nvSpPr>
        <p:spPr bwMode="auto">
          <a:xfrm>
            <a:off x="1143000" y="685800"/>
            <a:ext cx="4572000" cy="3429000"/>
          </a:xfrm>
          <a:prstGeom prst="rect">
            <a:avLst/>
          </a:prstGeom>
          <a:solidFill>
            <a:srgbClr val="FFFFFF"/>
          </a:solidFill>
          <a:ln w="9525">
            <a:solidFill>
              <a:srgbClr val="000000"/>
            </a:solidFill>
            <a:miter lim="800000"/>
            <a:headEnd/>
            <a:tailEnd/>
          </a:ln>
        </p:spPr>
        <p:txBody>
          <a:bodyPr wrap="none" anchor="ctr"/>
          <a:lstStyle/>
          <a:p>
            <a:pPr>
              <a:buClr>
                <a:srgbClr val="000000"/>
              </a:buClr>
              <a:buSzPct val="100000"/>
              <a:buFont typeface="Times New Roman" pitchFamily="18" charset="0"/>
              <a:buNone/>
            </a:pPr>
            <a:endParaRPr lang="en-US"/>
          </a:p>
        </p:txBody>
      </p:sp>
      <p:sp>
        <p:nvSpPr>
          <p:cNvPr id="17413" name="Rectangle 3"/>
          <p:cNvSpPr>
            <a:spLocks noGrp="1" noChangeArrowheads="1"/>
          </p:cNvSpPr>
          <p:nvPr>
            <p:ph type="body"/>
          </p:nvPr>
        </p:nvSpPr>
        <p:spPr>
          <a:xfrm>
            <a:off x="685800" y="4343400"/>
            <a:ext cx="5486400" cy="4208463"/>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9458" name="Rectangle 7"/>
          <p:cNvSpPr>
            <a:spLocks noGrp="1" noChangeArrowheads="1"/>
          </p:cNvSpPr>
          <p:nvPr>
            <p:ph type="sldNum" sz="quarter"/>
          </p:nvPr>
        </p:nvSpPr>
        <p:spPr>
          <a:noFill/>
        </p:spPr>
        <p:txBody>
          <a:bodyPr/>
          <a:lstStyle/>
          <a:p>
            <a:pPr>
              <a:buFont typeface="Times New Roman" pitchFamily="18" charset="0"/>
              <a:buNone/>
            </a:pPr>
            <a:fld id="{6124D084-BBB7-43E1-BDB6-30641E280780}" type="slidenum">
              <a:rPr lang="en-US" smtClean="0">
                <a:ea typeface="Arial Unicode MS" pitchFamily="34" charset="-128"/>
                <a:cs typeface="Arial Unicode MS" pitchFamily="34" charset="-128"/>
              </a:rPr>
              <a:pPr>
                <a:buFont typeface="Times New Roman" pitchFamily="18" charset="0"/>
                <a:buNone/>
              </a:pPr>
              <a:t>3</a:t>
            </a:fld>
            <a:endParaRPr lang="en-US" smtClean="0">
              <a:ea typeface="Arial Unicode MS" pitchFamily="34" charset="-128"/>
              <a:cs typeface="Arial Unicode MS" pitchFamily="34" charset="-128"/>
            </a:endParaRPr>
          </a:p>
        </p:txBody>
      </p:sp>
      <p:sp>
        <p:nvSpPr>
          <p:cNvPr id="19459" name="Text Box 1"/>
          <p:cNvSpPr txBox="1">
            <a:spLocks noChangeArrowheads="1"/>
          </p:cNvSpPr>
          <p:nvPr/>
        </p:nvSpPr>
        <p:spPr bwMode="auto">
          <a:xfrm>
            <a:off x="3884613" y="8685213"/>
            <a:ext cx="2971800" cy="457200"/>
          </a:xfrm>
          <a:prstGeom prst="rect">
            <a:avLst/>
          </a:prstGeom>
          <a:noFill/>
          <a:ln w="9525">
            <a:noFill/>
            <a:round/>
            <a:headEnd/>
            <a:tailEnd/>
          </a:ln>
        </p:spPr>
        <p:txBody>
          <a:bodyPr lIns="90000" tIns="46800" rIns="90000" bIns="46800" anchor="b"/>
          <a:lstStyle/>
          <a:p>
            <a:pPr algn="r">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CBC63FD6-F385-4FD5-BAB2-68B0BC6D3FFA}" type="slidenum">
              <a:rPr lang="en-US" sz="1200">
                <a:solidFill>
                  <a:srgbClr val="000000"/>
                </a:solidFill>
              </a:rPr>
              <a:pPr algn="r">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3</a:t>
            </a:fld>
            <a:endParaRPr lang="en-US" sz="1200">
              <a:solidFill>
                <a:srgbClr val="000000"/>
              </a:solidFill>
            </a:endParaRPr>
          </a:p>
        </p:txBody>
      </p:sp>
      <p:sp>
        <p:nvSpPr>
          <p:cNvPr id="19460" name="Text Box 2"/>
          <p:cNvSpPr txBox="1">
            <a:spLocks noChangeArrowheads="1"/>
          </p:cNvSpPr>
          <p:nvPr/>
        </p:nvSpPr>
        <p:spPr bwMode="auto">
          <a:xfrm>
            <a:off x="1143000" y="685800"/>
            <a:ext cx="4572000" cy="3429000"/>
          </a:xfrm>
          <a:prstGeom prst="rect">
            <a:avLst/>
          </a:prstGeom>
          <a:solidFill>
            <a:srgbClr val="FFFFFF"/>
          </a:solidFill>
          <a:ln w="9525">
            <a:solidFill>
              <a:srgbClr val="000000"/>
            </a:solidFill>
            <a:miter lim="800000"/>
            <a:headEnd/>
            <a:tailEnd/>
          </a:ln>
        </p:spPr>
        <p:txBody>
          <a:bodyPr wrap="none" anchor="ctr"/>
          <a:lstStyle/>
          <a:p>
            <a:pPr>
              <a:buClr>
                <a:srgbClr val="000000"/>
              </a:buClr>
              <a:buSzPct val="100000"/>
              <a:buFont typeface="Times New Roman" pitchFamily="18" charset="0"/>
              <a:buNone/>
            </a:pPr>
            <a:endParaRPr lang="en-US"/>
          </a:p>
        </p:txBody>
      </p:sp>
      <p:sp>
        <p:nvSpPr>
          <p:cNvPr id="19461" name="Rectangle 3"/>
          <p:cNvSpPr>
            <a:spLocks noGrp="1" noChangeArrowheads="1"/>
          </p:cNvSpPr>
          <p:nvPr>
            <p:ph type="body"/>
          </p:nvPr>
        </p:nvSpPr>
        <p:spPr>
          <a:xfrm>
            <a:off x="685800" y="4343400"/>
            <a:ext cx="5486400" cy="4208463"/>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1506" name="Rectangle 7"/>
          <p:cNvSpPr>
            <a:spLocks noGrp="1" noChangeArrowheads="1"/>
          </p:cNvSpPr>
          <p:nvPr>
            <p:ph type="sldNum" sz="quarter"/>
          </p:nvPr>
        </p:nvSpPr>
        <p:spPr>
          <a:noFill/>
        </p:spPr>
        <p:txBody>
          <a:bodyPr/>
          <a:lstStyle/>
          <a:p>
            <a:pPr>
              <a:buFont typeface="Times New Roman" pitchFamily="18" charset="0"/>
              <a:buNone/>
            </a:pPr>
            <a:fld id="{9816D840-90CB-481F-B1D1-FA7C823A9441}" type="slidenum">
              <a:rPr lang="en-US" smtClean="0">
                <a:ea typeface="Arial Unicode MS" pitchFamily="34" charset="-128"/>
                <a:cs typeface="Arial Unicode MS" pitchFamily="34" charset="-128"/>
              </a:rPr>
              <a:pPr>
                <a:buFont typeface="Times New Roman" pitchFamily="18" charset="0"/>
                <a:buNone/>
              </a:pPr>
              <a:t>4</a:t>
            </a:fld>
            <a:endParaRPr lang="en-US" smtClean="0">
              <a:ea typeface="Arial Unicode MS" pitchFamily="34" charset="-128"/>
              <a:cs typeface="Arial Unicode MS" pitchFamily="34" charset="-128"/>
            </a:endParaRPr>
          </a:p>
        </p:txBody>
      </p:sp>
      <p:sp>
        <p:nvSpPr>
          <p:cNvPr id="21507" name="Rectangle 1"/>
          <p:cNvSpPr>
            <a:spLocks noGrp="1" noRot="1" noChangeAspect="1" noChangeArrowheads="1" noTextEdit="1"/>
          </p:cNvSpPr>
          <p:nvPr>
            <p:ph type="sldImg"/>
          </p:nvPr>
        </p:nvSpPr>
        <p:spPr>
          <a:xfrm>
            <a:off x="1143000" y="685800"/>
            <a:ext cx="4572000" cy="3429000"/>
          </a:xfrm>
          <a:solidFill>
            <a:srgbClr val="FFFFFF"/>
          </a:solidFill>
          <a:ln/>
        </p:spPr>
      </p:sp>
      <p:sp>
        <p:nvSpPr>
          <p:cNvPr id="21508" name="Rectangle 2"/>
          <p:cNvSpPr>
            <a:spLocks noGrp="1" noChangeArrowheads="1"/>
          </p:cNvSpPr>
          <p:nvPr>
            <p:ph type="body" idx="1"/>
          </p:nvPr>
        </p:nvSpPr>
        <p:spPr>
          <a:xfrm>
            <a:off x="685800" y="4343400"/>
            <a:ext cx="5486400" cy="4208463"/>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3554" name="Rectangle 7"/>
          <p:cNvSpPr>
            <a:spLocks noGrp="1" noChangeArrowheads="1"/>
          </p:cNvSpPr>
          <p:nvPr>
            <p:ph type="sldNum" sz="quarter"/>
          </p:nvPr>
        </p:nvSpPr>
        <p:spPr>
          <a:noFill/>
        </p:spPr>
        <p:txBody>
          <a:bodyPr/>
          <a:lstStyle/>
          <a:p>
            <a:pPr>
              <a:buFont typeface="Times New Roman" pitchFamily="18" charset="0"/>
              <a:buNone/>
            </a:pPr>
            <a:fld id="{21352DEB-24A9-45EE-8D7E-992B20C2EC0D}" type="slidenum">
              <a:rPr lang="en-US" smtClean="0">
                <a:ea typeface="Arial Unicode MS" pitchFamily="34" charset="-128"/>
                <a:cs typeface="Arial Unicode MS" pitchFamily="34" charset="-128"/>
              </a:rPr>
              <a:pPr>
                <a:buFont typeface="Times New Roman" pitchFamily="18" charset="0"/>
                <a:buNone/>
              </a:pPr>
              <a:t>5</a:t>
            </a:fld>
            <a:endParaRPr lang="en-US" smtClean="0">
              <a:ea typeface="Arial Unicode MS" pitchFamily="34" charset="-128"/>
              <a:cs typeface="Arial Unicode MS" pitchFamily="34" charset="-128"/>
            </a:endParaRPr>
          </a:p>
        </p:txBody>
      </p:sp>
      <p:sp>
        <p:nvSpPr>
          <p:cNvPr id="23555" name="Rectangle 1"/>
          <p:cNvSpPr>
            <a:spLocks noGrp="1" noRot="1" noChangeAspect="1" noChangeArrowheads="1" noTextEdit="1"/>
          </p:cNvSpPr>
          <p:nvPr>
            <p:ph type="sldImg"/>
          </p:nvPr>
        </p:nvSpPr>
        <p:spPr>
          <a:xfrm>
            <a:off x="1143000" y="685800"/>
            <a:ext cx="4572000" cy="3429000"/>
          </a:xfrm>
          <a:solidFill>
            <a:srgbClr val="FFFFFF"/>
          </a:solidFill>
          <a:ln/>
        </p:spPr>
      </p:sp>
      <p:sp>
        <p:nvSpPr>
          <p:cNvPr id="23556" name="Rectangle 2"/>
          <p:cNvSpPr>
            <a:spLocks noGrp="1" noChangeArrowheads="1"/>
          </p:cNvSpPr>
          <p:nvPr>
            <p:ph type="body" idx="1"/>
          </p:nvPr>
        </p:nvSpPr>
        <p:spPr>
          <a:xfrm>
            <a:off x="685800" y="4343400"/>
            <a:ext cx="5486400" cy="4208463"/>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5602" name="Rectangle 7"/>
          <p:cNvSpPr>
            <a:spLocks noGrp="1" noChangeArrowheads="1"/>
          </p:cNvSpPr>
          <p:nvPr>
            <p:ph type="sldNum" sz="quarter"/>
          </p:nvPr>
        </p:nvSpPr>
        <p:spPr>
          <a:noFill/>
        </p:spPr>
        <p:txBody>
          <a:bodyPr/>
          <a:lstStyle/>
          <a:p>
            <a:pPr>
              <a:buFont typeface="Times New Roman" pitchFamily="18" charset="0"/>
              <a:buNone/>
            </a:pPr>
            <a:fld id="{FAA53FFB-FE82-4658-82E5-7D111930B458}" type="slidenum">
              <a:rPr lang="en-US" smtClean="0">
                <a:ea typeface="Arial Unicode MS" pitchFamily="34" charset="-128"/>
                <a:cs typeface="Arial Unicode MS" pitchFamily="34" charset="-128"/>
              </a:rPr>
              <a:pPr>
                <a:buFont typeface="Times New Roman" pitchFamily="18" charset="0"/>
                <a:buNone/>
              </a:pPr>
              <a:t>6</a:t>
            </a:fld>
            <a:endParaRPr lang="en-US" smtClean="0">
              <a:ea typeface="Arial Unicode MS" pitchFamily="34" charset="-128"/>
              <a:cs typeface="Arial Unicode MS" pitchFamily="34" charset="-128"/>
            </a:endParaRPr>
          </a:p>
        </p:txBody>
      </p:sp>
      <p:sp>
        <p:nvSpPr>
          <p:cNvPr id="25603" name="Rectangle 1"/>
          <p:cNvSpPr>
            <a:spLocks noGrp="1" noRot="1" noChangeAspect="1" noChangeArrowheads="1" noTextEdit="1"/>
          </p:cNvSpPr>
          <p:nvPr>
            <p:ph type="sldImg"/>
          </p:nvPr>
        </p:nvSpPr>
        <p:spPr>
          <a:xfrm>
            <a:off x="1143000" y="685800"/>
            <a:ext cx="4572000" cy="3429000"/>
          </a:xfrm>
          <a:solidFill>
            <a:srgbClr val="FFFFFF"/>
          </a:solidFill>
          <a:ln/>
        </p:spPr>
      </p:sp>
      <p:sp>
        <p:nvSpPr>
          <p:cNvPr id="25604" name="Rectangle 2"/>
          <p:cNvSpPr>
            <a:spLocks noGrp="1" noChangeArrowheads="1"/>
          </p:cNvSpPr>
          <p:nvPr>
            <p:ph type="body" idx="1"/>
          </p:nvPr>
        </p:nvSpPr>
        <p:spPr>
          <a:xfrm>
            <a:off x="685800" y="4343400"/>
            <a:ext cx="5486400" cy="4208463"/>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7650" name="Rectangle 7"/>
          <p:cNvSpPr>
            <a:spLocks noGrp="1" noChangeArrowheads="1"/>
          </p:cNvSpPr>
          <p:nvPr>
            <p:ph type="sldNum" sz="quarter"/>
          </p:nvPr>
        </p:nvSpPr>
        <p:spPr>
          <a:noFill/>
        </p:spPr>
        <p:txBody>
          <a:bodyPr/>
          <a:lstStyle/>
          <a:p>
            <a:pPr>
              <a:buFont typeface="Times New Roman" pitchFamily="18" charset="0"/>
              <a:buNone/>
            </a:pPr>
            <a:fld id="{49A893EC-D6E2-4597-A141-54E5A85A9E44}" type="slidenum">
              <a:rPr lang="en-US" smtClean="0">
                <a:ea typeface="Arial Unicode MS" pitchFamily="34" charset="-128"/>
                <a:cs typeface="Arial Unicode MS" pitchFamily="34" charset="-128"/>
              </a:rPr>
              <a:pPr>
                <a:buFont typeface="Times New Roman" pitchFamily="18" charset="0"/>
                <a:buNone/>
              </a:pPr>
              <a:t>7</a:t>
            </a:fld>
            <a:endParaRPr lang="en-US" smtClean="0">
              <a:ea typeface="Arial Unicode MS" pitchFamily="34" charset="-128"/>
              <a:cs typeface="Arial Unicode MS" pitchFamily="34" charset="-128"/>
            </a:endParaRPr>
          </a:p>
        </p:txBody>
      </p:sp>
      <p:sp>
        <p:nvSpPr>
          <p:cNvPr id="27651" name="Rectangle 1"/>
          <p:cNvSpPr>
            <a:spLocks noGrp="1" noRot="1" noChangeAspect="1" noChangeArrowheads="1" noTextEdit="1"/>
          </p:cNvSpPr>
          <p:nvPr>
            <p:ph type="sldImg"/>
          </p:nvPr>
        </p:nvSpPr>
        <p:spPr>
          <a:xfrm>
            <a:off x="1143000" y="685800"/>
            <a:ext cx="4572000" cy="3429000"/>
          </a:xfrm>
          <a:solidFill>
            <a:srgbClr val="FFFFFF"/>
          </a:solidFill>
          <a:ln/>
        </p:spPr>
      </p:sp>
      <p:sp>
        <p:nvSpPr>
          <p:cNvPr id="27652" name="Rectangle 2"/>
          <p:cNvSpPr>
            <a:spLocks noGrp="1" noChangeArrowheads="1"/>
          </p:cNvSpPr>
          <p:nvPr>
            <p:ph type="body" idx="1"/>
          </p:nvPr>
        </p:nvSpPr>
        <p:spPr>
          <a:xfrm>
            <a:off x="685800" y="4343400"/>
            <a:ext cx="5486400" cy="4208463"/>
          </a:xfrm>
          <a:noFill/>
          <a:ln/>
        </p:spPr>
        <p:txBody>
          <a:bodyPr wrap="none" anchor="ctr"/>
          <a:lstStyle/>
          <a:p>
            <a:endParaRPr lang="en-US" smtClean="0">
              <a:latin typeface="Times New Roman"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5"/>
          <p:cNvSpPr>
            <a:spLocks noGrp="1" noChangeArrowheads="1"/>
          </p:cNvSpPr>
          <p:nvPr>
            <p:ph type="sldNum" idx="10"/>
          </p:nvPr>
        </p:nvSpPr>
        <p:spPr>
          <a:ln/>
        </p:spPr>
        <p:txBody>
          <a:bodyPr/>
          <a:lstStyle>
            <a:lvl1pPr>
              <a:defRPr/>
            </a:lvl1pPr>
          </a:lstStyle>
          <a:p>
            <a:pPr>
              <a:defRPr/>
            </a:pPr>
            <a:fld id="{0156403D-15E9-435F-A1CD-800F8A0FB329}"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idx="10"/>
          </p:nvPr>
        </p:nvSpPr>
        <p:spPr>
          <a:ln/>
        </p:spPr>
        <p:txBody>
          <a:bodyPr/>
          <a:lstStyle>
            <a:lvl1pPr>
              <a:defRPr/>
            </a:lvl1pPr>
          </a:lstStyle>
          <a:p>
            <a:pPr>
              <a:defRPr/>
            </a:pPr>
            <a:fld id="{43E0ECE4-E57D-44CF-841B-7C91D926C65D}"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5813" cy="584993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499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idx="10"/>
          </p:nvPr>
        </p:nvSpPr>
        <p:spPr>
          <a:ln/>
        </p:spPr>
        <p:txBody>
          <a:bodyPr/>
          <a:lstStyle>
            <a:lvl1pPr>
              <a:defRPr/>
            </a:lvl1pPr>
          </a:lstStyle>
          <a:p>
            <a:pPr>
              <a:defRPr/>
            </a:pPr>
            <a:fld id="{AC3B02FA-A589-48EE-8377-AFE6E872FCAE}"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idx="10"/>
          </p:nvPr>
        </p:nvSpPr>
        <p:spPr>
          <a:ln/>
        </p:spPr>
        <p:txBody>
          <a:bodyPr/>
          <a:lstStyle>
            <a:lvl1pPr>
              <a:defRPr/>
            </a:lvl1pPr>
          </a:lstStyle>
          <a:p>
            <a:pPr>
              <a:defRPr/>
            </a:pPr>
            <a:fld id="{19CAB7AD-10DE-4530-A28F-0BC64029FFD3}"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idx="10"/>
          </p:nvPr>
        </p:nvSpPr>
        <p:spPr>
          <a:ln/>
        </p:spPr>
        <p:txBody>
          <a:bodyPr/>
          <a:lstStyle>
            <a:lvl1pPr>
              <a:defRPr/>
            </a:lvl1pPr>
          </a:lstStyle>
          <a:p>
            <a:pPr>
              <a:defRPr/>
            </a:pPr>
            <a:fld id="{8B10C43F-6D52-4DD0-8043-875BEDDD5B0C}"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7013"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6613" y="1600200"/>
            <a:ext cx="4038600"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idx="10"/>
          </p:nvPr>
        </p:nvSpPr>
        <p:spPr>
          <a:ln/>
        </p:spPr>
        <p:txBody>
          <a:bodyPr/>
          <a:lstStyle>
            <a:lvl1pPr>
              <a:defRPr/>
            </a:lvl1pPr>
          </a:lstStyle>
          <a:p>
            <a:pPr>
              <a:defRPr/>
            </a:pPr>
            <a:fld id="{EB18E732-C746-4E41-870F-846A999498DA}"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idx="10"/>
          </p:nvPr>
        </p:nvSpPr>
        <p:spPr>
          <a:ln/>
        </p:spPr>
        <p:txBody>
          <a:bodyPr/>
          <a:lstStyle>
            <a:lvl1pPr>
              <a:defRPr/>
            </a:lvl1pPr>
          </a:lstStyle>
          <a:p>
            <a:pPr>
              <a:defRPr/>
            </a:pPr>
            <a:fld id="{38B46F4D-FAD2-4900-AEEF-7560D984A2D3}"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idx="10"/>
          </p:nvPr>
        </p:nvSpPr>
        <p:spPr>
          <a:ln/>
        </p:spPr>
        <p:txBody>
          <a:bodyPr/>
          <a:lstStyle>
            <a:lvl1pPr>
              <a:defRPr/>
            </a:lvl1pPr>
          </a:lstStyle>
          <a:p>
            <a:pPr>
              <a:defRPr/>
            </a:pPr>
            <a:fld id="{9537B66B-D444-475D-BBC1-3C402B064FED}"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idx="10"/>
          </p:nvPr>
        </p:nvSpPr>
        <p:spPr>
          <a:ln/>
        </p:spPr>
        <p:txBody>
          <a:bodyPr/>
          <a:lstStyle>
            <a:lvl1pPr>
              <a:defRPr/>
            </a:lvl1pPr>
          </a:lstStyle>
          <a:p>
            <a:pPr>
              <a:defRPr/>
            </a:pPr>
            <a:fld id="{EF3469EC-4719-4CC8-97CA-00CC8FEDE7EA}"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idx="10"/>
          </p:nvPr>
        </p:nvSpPr>
        <p:spPr>
          <a:ln/>
        </p:spPr>
        <p:txBody>
          <a:bodyPr/>
          <a:lstStyle>
            <a:lvl1pPr>
              <a:defRPr/>
            </a:lvl1pPr>
          </a:lstStyle>
          <a:p>
            <a:pPr>
              <a:defRPr/>
            </a:pPr>
            <a:fld id="{DDB6E517-FF77-437A-8700-792F682B6E18}"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idx="10"/>
          </p:nvPr>
        </p:nvSpPr>
        <p:spPr>
          <a:ln/>
        </p:spPr>
        <p:txBody>
          <a:bodyPr/>
          <a:lstStyle>
            <a:lvl1pPr>
              <a:defRPr/>
            </a:lvl1pPr>
          </a:lstStyle>
          <a:p>
            <a:pPr>
              <a:defRPr/>
            </a:pPr>
            <a:fld id="{DC583BF3-C464-47A4-B1F3-41361AF6E519}"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title"/>
          </p:nvPr>
        </p:nvSpPr>
        <p:spPr bwMode="auto">
          <a:xfrm>
            <a:off x="457200" y="274638"/>
            <a:ext cx="8228013" cy="1141412"/>
          </a:xfrm>
          <a:prstGeom prst="rect">
            <a:avLst/>
          </a:prstGeom>
          <a:noFill/>
          <a:ln w="9525">
            <a:noFill/>
            <a:round/>
            <a:headEnd/>
            <a:tailEnd/>
          </a:ln>
        </p:spPr>
        <p:txBody>
          <a:bodyPr vert="horz" wrap="square" lIns="90000" tIns="46800" rIns="90000" bIns="46800" numCol="1" anchor="ctr" anchorCtr="0" compatLnSpc="1">
            <a:prstTxWarp prst="textNoShape">
              <a:avLst/>
            </a:prstTxWarp>
          </a:bodyPr>
          <a:lstStyle/>
          <a:p>
            <a:pPr lvl="0"/>
            <a:r>
              <a:rPr lang="en-GB" smtClean="0"/>
              <a:t>Click to edit the title text format</a:t>
            </a:r>
          </a:p>
        </p:txBody>
      </p:sp>
      <p:sp>
        <p:nvSpPr>
          <p:cNvPr id="1027" name="Rectangle 2"/>
          <p:cNvSpPr>
            <a:spLocks noGrp="1" noChangeArrowheads="1"/>
          </p:cNvSpPr>
          <p:nvPr>
            <p:ph type="body" idx="1"/>
          </p:nvPr>
        </p:nvSpPr>
        <p:spPr bwMode="auto">
          <a:xfrm>
            <a:off x="457200" y="1600200"/>
            <a:ext cx="8228013" cy="4524375"/>
          </a:xfrm>
          <a:prstGeom prst="rect">
            <a:avLst/>
          </a:prstGeom>
          <a:noFill/>
          <a:ln w="9525">
            <a:noFill/>
            <a:round/>
            <a:headEnd/>
            <a:tailEnd/>
          </a:ln>
        </p:spPr>
        <p:txBody>
          <a:bodyPr vert="horz" wrap="square" lIns="90000" tIns="46800" rIns="90000" bIns="4680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2" name="Text Box 3"/>
          <p:cNvSpPr txBox="1">
            <a:spLocks noChangeArrowheads="1"/>
          </p:cNvSpPr>
          <p:nvPr/>
        </p:nvSpPr>
        <p:spPr bwMode="auto">
          <a:xfrm>
            <a:off x="457200" y="6245225"/>
            <a:ext cx="2133600" cy="476250"/>
          </a:xfrm>
          <a:prstGeom prst="rect">
            <a:avLst/>
          </a:prstGeom>
          <a:noFill/>
          <a:ln w="9525">
            <a:noFill/>
            <a:round/>
            <a:headEnd/>
            <a:tailEnd/>
          </a:ln>
          <a:effectLst/>
        </p:spPr>
        <p:txBody>
          <a:bodyPr wrap="none" anchor="ctr"/>
          <a:lstStyle/>
          <a:p>
            <a:pPr>
              <a:buClr>
                <a:srgbClr val="000000"/>
              </a:buClr>
              <a:buSzPct val="100000"/>
              <a:buFont typeface="Times New Roman" pitchFamily="16" charset="0"/>
              <a:buNone/>
              <a:defRPr/>
            </a:pPr>
            <a:endParaRPr lang="en-US">
              <a:ea typeface="+mn-ea"/>
              <a:cs typeface="Arial Unicode MS" charset="0"/>
            </a:endParaRPr>
          </a:p>
        </p:txBody>
      </p:sp>
      <p:sp>
        <p:nvSpPr>
          <p:cNvPr id="1028" name="Text Box 4"/>
          <p:cNvSpPr txBox="1">
            <a:spLocks noChangeArrowheads="1"/>
          </p:cNvSpPr>
          <p:nvPr/>
        </p:nvSpPr>
        <p:spPr bwMode="auto">
          <a:xfrm>
            <a:off x="3124200" y="6245225"/>
            <a:ext cx="2895600" cy="476250"/>
          </a:xfrm>
          <a:prstGeom prst="rect">
            <a:avLst/>
          </a:prstGeom>
          <a:noFill/>
          <a:ln w="9525">
            <a:noFill/>
            <a:round/>
            <a:headEnd/>
            <a:tailEnd/>
          </a:ln>
          <a:effectLst/>
        </p:spPr>
        <p:txBody>
          <a:bodyPr wrap="none" anchor="ctr"/>
          <a:lstStyle/>
          <a:p>
            <a:pPr>
              <a:buClr>
                <a:srgbClr val="000000"/>
              </a:buClr>
              <a:buSzPct val="100000"/>
              <a:buFont typeface="Times New Roman" pitchFamily="16" charset="0"/>
              <a:buNone/>
              <a:defRPr/>
            </a:pPr>
            <a:endParaRPr lang="en-US">
              <a:ea typeface="+mn-ea"/>
              <a:cs typeface="Arial Unicode MS" charset="0"/>
            </a:endParaRPr>
          </a:p>
        </p:txBody>
      </p:sp>
      <p:sp>
        <p:nvSpPr>
          <p:cNvPr id="1029" name="Rectangle 5"/>
          <p:cNvSpPr>
            <a:spLocks noGrp="1" noChangeArrowheads="1"/>
          </p:cNvSpPr>
          <p:nvPr>
            <p:ph type="sldNum"/>
          </p:nvPr>
        </p:nvSpPr>
        <p:spPr bwMode="auto">
          <a:xfrm>
            <a:off x="6553200" y="6245225"/>
            <a:ext cx="2132013" cy="474663"/>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lgn="r">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ea typeface="+mn-ea"/>
                <a:cs typeface="Arial Unicode MS" charset="0"/>
              </a:defRPr>
            </a:lvl1pPr>
          </a:lstStyle>
          <a:p>
            <a:pPr>
              <a:defRPr/>
            </a:pPr>
            <a:fld id="{38A610BE-CCCD-44E0-A9E3-0377EE920997}"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defTabSz="457200" rtl="0" eaLnBrk="0" fontAlgn="base" hangingPunct="0">
        <a:spcBef>
          <a:spcPct val="0"/>
        </a:spcBef>
        <a:spcAft>
          <a:spcPct val="0"/>
        </a:spcAft>
        <a:buClr>
          <a:srgbClr val="000000"/>
        </a:buClr>
        <a:buSzPct val="100000"/>
        <a:buFont typeface="Times New Roman" pitchFamily="18" charset="0"/>
        <a:defRPr sz="4400">
          <a:solidFill>
            <a:srgbClr val="000000"/>
          </a:solidFill>
          <a:latin typeface="+mj-lt"/>
          <a:ea typeface="Arial Unicode MS" pitchFamily="34" charset="-128"/>
          <a:cs typeface="+mj-cs"/>
        </a:defRPr>
      </a:lvl1pPr>
      <a:lvl2pPr algn="ctr" defTabSz="457200" rtl="0" eaLnBrk="0" fontAlgn="base" hangingPunct="0">
        <a:spcBef>
          <a:spcPct val="0"/>
        </a:spcBef>
        <a:spcAft>
          <a:spcPct val="0"/>
        </a:spcAft>
        <a:buClr>
          <a:srgbClr val="000000"/>
        </a:buClr>
        <a:buSzPct val="100000"/>
        <a:buFont typeface="Times New Roman" pitchFamily="18" charset="0"/>
        <a:defRPr sz="4400">
          <a:solidFill>
            <a:srgbClr val="000000"/>
          </a:solidFill>
          <a:latin typeface="Arial" charset="0"/>
          <a:ea typeface="Arial Unicode MS" pitchFamily="34" charset="-128"/>
          <a:cs typeface="Arial Unicode MS" charset="0"/>
        </a:defRPr>
      </a:lvl2pPr>
      <a:lvl3pPr algn="ctr" defTabSz="457200" rtl="0" eaLnBrk="0" fontAlgn="base" hangingPunct="0">
        <a:spcBef>
          <a:spcPct val="0"/>
        </a:spcBef>
        <a:spcAft>
          <a:spcPct val="0"/>
        </a:spcAft>
        <a:buClr>
          <a:srgbClr val="000000"/>
        </a:buClr>
        <a:buSzPct val="100000"/>
        <a:buFont typeface="Times New Roman" pitchFamily="18" charset="0"/>
        <a:defRPr sz="4400">
          <a:solidFill>
            <a:srgbClr val="000000"/>
          </a:solidFill>
          <a:latin typeface="Arial" charset="0"/>
          <a:ea typeface="Arial Unicode MS" pitchFamily="34" charset="-128"/>
          <a:cs typeface="Arial Unicode MS" charset="0"/>
        </a:defRPr>
      </a:lvl3pPr>
      <a:lvl4pPr algn="ctr" defTabSz="457200" rtl="0" eaLnBrk="0" fontAlgn="base" hangingPunct="0">
        <a:spcBef>
          <a:spcPct val="0"/>
        </a:spcBef>
        <a:spcAft>
          <a:spcPct val="0"/>
        </a:spcAft>
        <a:buClr>
          <a:srgbClr val="000000"/>
        </a:buClr>
        <a:buSzPct val="100000"/>
        <a:buFont typeface="Times New Roman" pitchFamily="18" charset="0"/>
        <a:defRPr sz="4400">
          <a:solidFill>
            <a:srgbClr val="000000"/>
          </a:solidFill>
          <a:latin typeface="Arial" charset="0"/>
          <a:ea typeface="Arial Unicode MS" pitchFamily="34" charset="-128"/>
          <a:cs typeface="Arial Unicode MS" charset="0"/>
        </a:defRPr>
      </a:lvl4pPr>
      <a:lvl5pPr algn="ctr" defTabSz="457200" rtl="0" eaLnBrk="0" fontAlgn="base" hangingPunct="0">
        <a:spcBef>
          <a:spcPct val="0"/>
        </a:spcBef>
        <a:spcAft>
          <a:spcPct val="0"/>
        </a:spcAft>
        <a:buClr>
          <a:srgbClr val="000000"/>
        </a:buClr>
        <a:buSzPct val="100000"/>
        <a:buFont typeface="Times New Roman" pitchFamily="18" charset="0"/>
        <a:defRPr sz="4400">
          <a:solidFill>
            <a:srgbClr val="000000"/>
          </a:solidFill>
          <a:latin typeface="Arial" charset="0"/>
          <a:ea typeface="Arial Unicode MS" pitchFamily="34" charset="-128"/>
          <a:cs typeface="Arial Unicode MS" charset="0"/>
        </a:defRPr>
      </a:lvl5pPr>
      <a:lvl6pPr marL="2514600" indent="-228600" algn="ctr" defTabSz="457200" rtl="0" eaLnBrk="0" fontAlgn="base" hangingPunct="0">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6pPr>
      <a:lvl7pPr marL="2971800" indent="-228600" algn="ctr" defTabSz="457200" rtl="0" eaLnBrk="0" fontAlgn="base" hangingPunct="0">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7pPr>
      <a:lvl8pPr marL="3429000" indent="-228600" algn="ctr" defTabSz="457200" rtl="0" eaLnBrk="0" fontAlgn="base" hangingPunct="0">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8pPr>
      <a:lvl9pPr marL="3886200" indent="-228600" algn="ctr" defTabSz="457200" rtl="0" eaLnBrk="0" fontAlgn="base" hangingPunct="0">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9pPr>
    </p:titleStyle>
    <p:bodyStyle>
      <a:lvl1pPr marL="342900" indent="-342900" algn="l" defTabSz="457200" rtl="0" eaLnBrk="0" fontAlgn="base" hangingPunct="0">
        <a:spcBef>
          <a:spcPts val="800"/>
        </a:spcBef>
        <a:spcAft>
          <a:spcPct val="0"/>
        </a:spcAft>
        <a:buClr>
          <a:srgbClr val="000000"/>
        </a:buClr>
        <a:buSzPct val="100000"/>
        <a:buFont typeface="Times New Roman" pitchFamily="18" charset="0"/>
        <a:defRPr sz="3200">
          <a:solidFill>
            <a:srgbClr val="000000"/>
          </a:solidFill>
          <a:latin typeface="+mn-lt"/>
          <a:ea typeface="Arial Unicode MS" pitchFamily="34" charset="-128"/>
          <a:cs typeface="+mn-cs"/>
        </a:defRPr>
      </a:lvl1pPr>
      <a:lvl2pPr marL="742950" indent="-285750" algn="l" defTabSz="457200" rtl="0" eaLnBrk="0" fontAlgn="base" hangingPunct="0">
        <a:spcBef>
          <a:spcPts val="700"/>
        </a:spcBef>
        <a:spcAft>
          <a:spcPct val="0"/>
        </a:spcAft>
        <a:buClr>
          <a:srgbClr val="000000"/>
        </a:buClr>
        <a:buSzPct val="100000"/>
        <a:buFont typeface="Times New Roman" pitchFamily="18" charset="0"/>
        <a:defRPr sz="2800">
          <a:solidFill>
            <a:srgbClr val="000000"/>
          </a:solidFill>
          <a:latin typeface="+mn-lt"/>
          <a:ea typeface="Arial Unicode MS" pitchFamily="34" charset="-128"/>
          <a:cs typeface="+mn-cs"/>
        </a:defRPr>
      </a:lvl2pPr>
      <a:lvl3pPr marL="1143000" indent="-228600" algn="l" defTabSz="457200" rtl="0" eaLnBrk="0" fontAlgn="base" hangingPunct="0">
        <a:spcBef>
          <a:spcPts val="600"/>
        </a:spcBef>
        <a:spcAft>
          <a:spcPct val="0"/>
        </a:spcAft>
        <a:buClr>
          <a:srgbClr val="000000"/>
        </a:buClr>
        <a:buSzPct val="100000"/>
        <a:buFont typeface="Times New Roman" pitchFamily="18" charset="0"/>
        <a:defRPr sz="2400">
          <a:solidFill>
            <a:srgbClr val="000000"/>
          </a:solidFill>
          <a:latin typeface="+mn-lt"/>
          <a:ea typeface="Arial Unicode MS" pitchFamily="34" charset="-128"/>
          <a:cs typeface="+mn-cs"/>
        </a:defRPr>
      </a:lvl3pPr>
      <a:lvl4pPr marL="1600200" indent="-228600" algn="l" defTabSz="457200"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mn-lt"/>
          <a:ea typeface="Arial Unicode MS" pitchFamily="34" charset="-128"/>
          <a:cs typeface="+mn-cs"/>
        </a:defRPr>
      </a:lvl4pPr>
      <a:lvl5pPr marL="2057400" indent="-228600" algn="l" defTabSz="457200"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mn-lt"/>
          <a:ea typeface="Arial Unicode MS" pitchFamily="34" charset="-128"/>
          <a:cs typeface="+mn-cs"/>
        </a:defRPr>
      </a:lvl5pPr>
      <a:lvl6pPr marL="2514600" indent="-228600" algn="l" defTabSz="457200"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cs typeface="+mn-cs"/>
        </a:defRPr>
      </a:lvl6pPr>
      <a:lvl7pPr marL="2971800" indent="-228600" algn="l" defTabSz="457200"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cs typeface="+mn-cs"/>
        </a:defRPr>
      </a:lvl7pPr>
      <a:lvl8pPr marL="3429000" indent="-228600" algn="l" defTabSz="457200"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cs typeface="+mn-cs"/>
        </a:defRPr>
      </a:lvl8pPr>
      <a:lvl9pPr marL="3886200" indent="-228600" algn="l" defTabSz="457200"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slide" Target="slide3.xml"/><Relationship Id="rId7"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slide" Target="slide2.xml"/><Relationship Id="rId4" Type="http://schemas.openxmlformats.org/officeDocument/2006/relationships/slide" Target="slide4.xml"/><Relationship Id="rId9" Type="http://schemas.openxmlformats.org/officeDocument/2006/relationships/image" Target="../media/image4.jpeg"/></Relationships>
</file>

<file path=ppt/slides/_rels/slide2.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slide" Target="slide1.xml"/><Relationship Id="rId7"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slide" Target="slide4.xml"/><Relationship Id="rId4" Type="http://schemas.openxmlformats.org/officeDocument/2006/relationships/slide" Target="slide3.xml"/></Relationships>
</file>

<file path=ppt/slides/_rels/slide3.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slide" Target="slide2.xml"/><Relationship Id="rId4" Type="http://schemas.openxmlformats.org/officeDocument/2006/relationships/slide" Target="slide4.xml"/></Relationships>
</file>

<file path=ppt/slides/_rels/slide4.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slide" Target="slide4.xml"/><Relationship Id="rId7"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4.jpeg"/><Relationship Id="rId5" Type="http://schemas.openxmlformats.org/officeDocument/2006/relationships/image" Target="../media/image1.jpeg"/><Relationship Id="rId4" Type="http://schemas.openxmlformats.org/officeDocument/2006/relationships/slide" Target="slide1.xml"/></Relationships>
</file>

<file path=ppt/slides/_rels/slide5.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4.jpeg"/><Relationship Id="rId5" Type="http://schemas.openxmlformats.org/officeDocument/2006/relationships/image" Target="../media/image1.jpeg"/><Relationship Id="rId4" Type="http://schemas.openxmlformats.org/officeDocument/2006/relationships/slide" Target="slide1.xml"/></Relationships>
</file>

<file path=ppt/slides/_rels/slide6.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3.jpeg"/><Relationship Id="rId5" Type="http://schemas.openxmlformats.org/officeDocument/2006/relationships/image" Target="../media/image1.jpeg"/><Relationship Id="rId4" Type="http://schemas.openxmlformats.org/officeDocument/2006/relationships/slide" Target="slide1.xml"/></Relationships>
</file>

<file path=ppt/slides/_rels/slide7.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2.jpeg"/><Relationship Id="rId5" Type="http://schemas.openxmlformats.org/officeDocument/2006/relationships/image" Target="../media/image1.jpeg"/><Relationship Id="rId4" Type="http://schemas.openxmlformats.org/officeDocument/2006/relationships/slide" Target="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
          <p:cNvSpPr>
            <a:spLocks noChangeArrowheads="1"/>
          </p:cNvSpPr>
          <p:nvPr/>
        </p:nvSpPr>
        <p:spPr bwMode="auto">
          <a:xfrm>
            <a:off x="1371600" y="609600"/>
            <a:ext cx="9144000" cy="990600"/>
          </a:xfrm>
          <a:prstGeom prst="rect">
            <a:avLst/>
          </a:prstGeom>
          <a:solidFill>
            <a:srgbClr val="EAECF2"/>
          </a:solidFill>
          <a:ln w="9525">
            <a:noFill/>
            <a:round/>
            <a:headEnd/>
            <a:tailEnd/>
          </a:ln>
        </p:spPr>
        <p:txBody>
          <a:bodyPr wrap="none" anchor="ctr"/>
          <a:lstStyle/>
          <a:p>
            <a:pPr>
              <a:buClr>
                <a:srgbClr val="000000"/>
              </a:buClr>
              <a:buSzPct val="100000"/>
              <a:buFont typeface="Times New Roman" pitchFamily="18" charset="0"/>
              <a:buNone/>
            </a:pPr>
            <a:endParaRPr lang="en-US"/>
          </a:p>
        </p:txBody>
      </p:sp>
      <p:sp>
        <p:nvSpPr>
          <p:cNvPr id="14338" name="Text Box 2"/>
          <p:cNvSpPr txBox="1">
            <a:spLocks noChangeArrowheads="1"/>
          </p:cNvSpPr>
          <p:nvPr/>
        </p:nvSpPr>
        <p:spPr bwMode="auto">
          <a:xfrm>
            <a:off x="0" y="0"/>
            <a:ext cx="1295400" cy="381000"/>
          </a:xfrm>
          <a:prstGeom prst="rect">
            <a:avLst/>
          </a:prstGeom>
          <a:solidFill>
            <a:srgbClr val="666699"/>
          </a:solidFill>
          <a:ln w="9525">
            <a:noFill/>
            <a:round/>
            <a:headEnd/>
            <a:tailEnd/>
          </a:ln>
        </p:spPr>
        <p:txBody>
          <a:bodyPr anchor="ctr"/>
          <a:lstStyle/>
          <a:p>
            <a:pPr algn="ctr">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400" b="1">
                <a:solidFill>
                  <a:srgbClr val="FFFFFF"/>
                </a:solidFill>
              </a:rPr>
              <a:t>facebook</a:t>
            </a:r>
          </a:p>
        </p:txBody>
      </p:sp>
      <p:sp>
        <p:nvSpPr>
          <p:cNvPr id="14339" name="Text Box 3"/>
          <p:cNvSpPr txBox="1">
            <a:spLocks noChangeArrowheads="1"/>
          </p:cNvSpPr>
          <p:nvPr/>
        </p:nvSpPr>
        <p:spPr bwMode="auto">
          <a:xfrm>
            <a:off x="1828800" y="685800"/>
            <a:ext cx="6400800" cy="457200"/>
          </a:xfrm>
          <a:prstGeom prst="rect">
            <a:avLst/>
          </a:prstGeom>
          <a:noFill/>
          <a:ln w="9525">
            <a:noFill/>
            <a:round/>
            <a:headEnd/>
            <a:tailEnd/>
          </a:ln>
        </p:spPr>
        <p:txBody>
          <a:bodyPr/>
          <a:lstStyle/>
          <a:p>
            <a:pPr>
              <a:lnSpc>
                <a:spcPct val="90000"/>
              </a:lnSpc>
              <a:spcBef>
                <a:spcPts val="250"/>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400">
                <a:solidFill>
                  <a:srgbClr val="000000"/>
                </a:solidFill>
              </a:rPr>
              <a:t>Juliet is thinking very hard. I have some important decisions to make! </a:t>
            </a:r>
            <a:endParaRPr lang="en-US" sz="1000">
              <a:solidFill>
                <a:srgbClr val="000000"/>
              </a:solidFill>
            </a:endParaRPr>
          </a:p>
        </p:txBody>
      </p:sp>
      <p:sp>
        <p:nvSpPr>
          <p:cNvPr id="14340" name="Rectangle 4"/>
          <p:cNvSpPr>
            <a:spLocks noChangeArrowheads="1"/>
          </p:cNvSpPr>
          <p:nvPr/>
        </p:nvSpPr>
        <p:spPr bwMode="auto">
          <a:xfrm>
            <a:off x="1295400" y="0"/>
            <a:ext cx="762000" cy="381000"/>
          </a:xfrm>
          <a:prstGeom prst="rect">
            <a:avLst/>
          </a:prstGeom>
          <a:solidFill>
            <a:srgbClr val="666699"/>
          </a:solidFill>
          <a:ln w="9525">
            <a:noFill/>
            <a:round/>
            <a:headEnd/>
            <a:tailEnd/>
          </a:ln>
        </p:spPr>
        <p:txBody>
          <a:bodyPr lIns="90000" tIns="46800" rIns="90000" bIns="46800" anchor="ctr"/>
          <a:lstStyle/>
          <a:p>
            <a:pPr algn="ctr">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rPr>
              <a:t>Wall</a:t>
            </a:r>
          </a:p>
        </p:txBody>
      </p:sp>
      <p:sp>
        <p:nvSpPr>
          <p:cNvPr id="14341" name="Rectangle 5">
            <a:hlinkClick r:id="rId3" action="ppaction://hlinksldjump"/>
          </p:cNvPr>
          <p:cNvSpPr>
            <a:spLocks noChangeArrowheads="1"/>
          </p:cNvSpPr>
          <p:nvPr/>
        </p:nvSpPr>
        <p:spPr bwMode="auto">
          <a:xfrm>
            <a:off x="2057400" y="0"/>
            <a:ext cx="838200" cy="381000"/>
          </a:xfrm>
          <a:prstGeom prst="rect">
            <a:avLst/>
          </a:prstGeom>
          <a:solidFill>
            <a:srgbClr val="666699"/>
          </a:solidFill>
          <a:ln w="9525">
            <a:noFill/>
            <a:round/>
            <a:headEnd/>
            <a:tailEnd/>
          </a:ln>
        </p:spPr>
        <p:txBody>
          <a:bodyPr lIns="90000" tIns="46800" rIns="90000" bIns="46800" anchor="ctr"/>
          <a:lstStyle/>
          <a:p>
            <a:pPr algn="ctr">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rPr>
              <a:t>Photos</a:t>
            </a:r>
          </a:p>
        </p:txBody>
      </p:sp>
      <p:sp>
        <p:nvSpPr>
          <p:cNvPr id="14342" name="Rectangle 6"/>
          <p:cNvSpPr>
            <a:spLocks noChangeArrowheads="1"/>
          </p:cNvSpPr>
          <p:nvPr/>
        </p:nvSpPr>
        <p:spPr bwMode="auto">
          <a:xfrm>
            <a:off x="2895600" y="0"/>
            <a:ext cx="1066800" cy="381000"/>
          </a:xfrm>
          <a:prstGeom prst="rect">
            <a:avLst/>
          </a:prstGeom>
          <a:solidFill>
            <a:srgbClr val="666699"/>
          </a:solidFill>
          <a:ln w="9525">
            <a:noFill/>
            <a:round/>
            <a:headEnd/>
            <a:tailEnd/>
          </a:ln>
        </p:spPr>
        <p:txBody>
          <a:bodyPr lIns="90000" tIns="46800" rIns="90000" bIns="46800" anchor="ctr"/>
          <a:lstStyle/>
          <a:p>
            <a:pPr algn="ctr">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hlinkClick r:id="rId4" action="ppaction://hlinksldjump"/>
              </a:rPr>
              <a:t>Messages</a:t>
            </a:r>
            <a:endParaRPr lang="en-US" sz="1200">
              <a:solidFill>
                <a:srgbClr val="FFFFFF"/>
              </a:solidFill>
            </a:endParaRPr>
          </a:p>
        </p:txBody>
      </p:sp>
      <p:sp>
        <p:nvSpPr>
          <p:cNvPr id="14343" name="Rectangle 7"/>
          <p:cNvSpPr>
            <a:spLocks noChangeArrowheads="1"/>
          </p:cNvSpPr>
          <p:nvPr/>
        </p:nvSpPr>
        <p:spPr bwMode="auto">
          <a:xfrm>
            <a:off x="3886200" y="0"/>
            <a:ext cx="838200" cy="381000"/>
          </a:xfrm>
          <a:prstGeom prst="rect">
            <a:avLst/>
          </a:prstGeom>
          <a:solidFill>
            <a:srgbClr val="666699"/>
          </a:solidFill>
          <a:ln w="9525">
            <a:noFill/>
            <a:round/>
            <a:headEnd/>
            <a:tailEnd/>
          </a:ln>
        </p:spPr>
        <p:txBody>
          <a:bodyPr lIns="90000" tIns="46800" rIns="90000" bIns="46800" anchor="ctr"/>
          <a:lstStyle/>
          <a:p>
            <a:pPr algn="ctr">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rPr>
              <a:t>Boxes</a:t>
            </a:r>
          </a:p>
        </p:txBody>
      </p:sp>
      <p:sp>
        <p:nvSpPr>
          <p:cNvPr id="14344" name="Rectangle 8"/>
          <p:cNvSpPr>
            <a:spLocks noChangeArrowheads="1"/>
          </p:cNvSpPr>
          <p:nvPr/>
        </p:nvSpPr>
        <p:spPr bwMode="auto">
          <a:xfrm>
            <a:off x="4648200" y="0"/>
            <a:ext cx="1752600" cy="381000"/>
          </a:xfrm>
          <a:prstGeom prst="rect">
            <a:avLst/>
          </a:prstGeom>
          <a:solidFill>
            <a:srgbClr val="666699"/>
          </a:solidFill>
          <a:ln w="9525">
            <a:noFill/>
            <a:round/>
            <a:headEnd/>
            <a:tailEnd/>
          </a:ln>
        </p:spPr>
        <p:txBody>
          <a:bodyPr wrap="none" anchor="ctr"/>
          <a:lstStyle/>
          <a:p>
            <a:pPr>
              <a:buClr>
                <a:srgbClr val="000000"/>
              </a:buClr>
              <a:buSzPct val="100000"/>
              <a:buFont typeface="Times New Roman" pitchFamily="18" charset="0"/>
              <a:buNone/>
            </a:pPr>
            <a:endParaRPr lang="en-US"/>
          </a:p>
        </p:txBody>
      </p:sp>
      <p:sp>
        <p:nvSpPr>
          <p:cNvPr id="14345" name="Rectangle 9"/>
          <p:cNvSpPr>
            <a:spLocks noChangeArrowheads="1"/>
          </p:cNvSpPr>
          <p:nvPr/>
        </p:nvSpPr>
        <p:spPr bwMode="auto">
          <a:xfrm>
            <a:off x="6400800" y="0"/>
            <a:ext cx="1752600" cy="381000"/>
          </a:xfrm>
          <a:prstGeom prst="rect">
            <a:avLst/>
          </a:prstGeom>
          <a:solidFill>
            <a:srgbClr val="666699"/>
          </a:solidFill>
          <a:ln w="9525">
            <a:noFill/>
            <a:round/>
            <a:headEnd/>
            <a:tailEnd/>
          </a:ln>
        </p:spPr>
        <p:txBody>
          <a:bodyPr lIns="90000" tIns="46800" rIns="90000" bIns="46800" anchor="ctr"/>
          <a:lstStyle/>
          <a:p>
            <a:pPr algn="ctr">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dirty="0" smtClean="0">
                <a:solidFill>
                  <a:srgbClr val="FFFFFF"/>
                </a:solidFill>
              </a:rPr>
              <a:t>Juliet</a:t>
            </a:r>
            <a:endParaRPr lang="en-US" sz="1200" dirty="0">
              <a:solidFill>
                <a:srgbClr val="FFFFFF"/>
              </a:solidFill>
            </a:endParaRPr>
          </a:p>
        </p:txBody>
      </p:sp>
      <p:sp>
        <p:nvSpPr>
          <p:cNvPr id="14346" name="Rectangle 10"/>
          <p:cNvSpPr>
            <a:spLocks noChangeArrowheads="1"/>
          </p:cNvSpPr>
          <p:nvPr/>
        </p:nvSpPr>
        <p:spPr bwMode="auto">
          <a:xfrm>
            <a:off x="8153400" y="0"/>
            <a:ext cx="990600" cy="381000"/>
          </a:xfrm>
          <a:prstGeom prst="rect">
            <a:avLst/>
          </a:prstGeom>
          <a:solidFill>
            <a:srgbClr val="666699"/>
          </a:solidFill>
          <a:ln w="9525">
            <a:noFill/>
            <a:round/>
            <a:headEnd/>
            <a:tailEnd/>
          </a:ln>
        </p:spPr>
        <p:txBody>
          <a:bodyPr lIns="90000" tIns="46800" rIns="90000" bIns="46800" anchor="ctr"/>
          <a:lstStyle/>
          <a:p>
            <a:pPr algn="ctr">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rPr>
              <a:t>Logout</a:t>
            </a:r>
          </a:p>
        </p:txBody>
      </p:sp>
      <p:sp>
        <p:nvSpPr>
          <p:cNvPr id="14347" name="Text Box 11"/>
          <p:cNvSpPr txBox="1">
            <a:spLocks noChangeArrowheads="1"/>
          </p:cNvSpPr>
          <p:nvPr/>
        </p:nvSpPr>
        <p:spPr bwMode="auto">
          <a:xfrm>
            <a:off x="152400" y="2667000"/>
            <a:ext cx="1600200" cy="202236"/>
          </a:xfrm>
          <a:prstGeom prst="rect">
            <a:avLst/>
          </a:prstGeom>
          <a:noFill/>
          <a:ln w="9525">
            <a:noFill/>
            <a:round/>
            <a:headEnd/>
            <a:tailEnd/>
          </a:ln>
        </p:spPr>
        <p:txBody>
          <a:bodyPr lIns="90000" tIns="46800" rIns="90000" bIns="46800">
            <a:spAutoFit/>
          </a:bodyPr>
          <a:lstStyle/>
          <a:p>
            <a:pPr>
              <a:spcBef>
                <a:spcPts val="438"/>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700" dirty="0">
                <a:solidFill>
                  <a:srgbClr val="000000"/>
                </a:solidFill>
              </a:rPr>
              <a:t>View photos of </a:t>
            </a:r>
            <a:r>
              <a:rPr lang="en-US" sz="700" dirty="0" smtClean="0">
                <a:solidFill>
                  <a:srgbClr val="000000"/>
                </a:solidFill>
              </a:rPr>
              <a:t>Juliet </a:t>
            </a:r>
            <a:r>
              <a:rPr lang="en-US" sz="700" dirty="0" smtClean="0">
                <a:solidFill>
                  <a:srgbClr val="000000"/>
                </a:solidFill>
              </a:rPr>
              <a:t>(100)</a:t>
            </a:r>
            <a:endParaRPr lang="en-US" sz="700" dirty="0">
              <a:solidFill>
                <a:srgbClr val="000000"/>
              </a:solidFill>
            </a:endParaRPr>
          </a:p>
        </p:txBody>
      </p:sp>
      <p:sp>
        <p:nvSpPr>
          <p:cNvPr id="14348" name="Line 12"/>
          <p:cNvSpPr>
            <a:spLocks noChangeShapeType="1"/>
          </p:cNvSpPr>
          <p:nvPr/>
        </p:nvSpPr>
        <p:spPr bwMode="auto">
          <a:xfrm>
            <a:off x="152400" y="2895600"/>
            <a:ext cx="1600200" cy="1588"/>
          </a:xfrm>
          <a:prstGeom prst="line">
            <a:avLst/>
          </a:prstGeom>
          <a:noFill/>
          <a:ln w="9360">
            <a:solidFill>
              <a:srgbClr val="C0C0C0"/>
            </a:solidFill>
            <a:miter lim="800000"/>
            <a:headEnd/>
            <a:tailEnd/>
          </a:ln>
        </p:spPr>
        <p:txBody>
          <a:bodyPr/>
          <a:lstStyle/>
          <a:p>
            <a:endParaRPr lang="en-US"/>
          </a:p>
        </p:txBody>
      </p:sp>
      <p:sp>
        <p:nvSpPr>
          <p:cNvPr id="14349" name="Text Box 13"/>
          <p:cNvSpPr txBox="1">
            <a:spLocks noChangeArrowheads="1"/>
          </p:cNvSpPr>
          <p:nvPr/>
        </p:nvSpPr>
        <p:spPr bwMode="auto">
          <a:xfrm>
            <a:off x="152400" y="2895600"/>
            <a:ext cx="1600200" cy="202236"/>
          </a:xfrm>
          <a:prstGeom prst="rect">
            <a:avLst/>
          </a:prstGeom>
          <a:noFill/>
          <a:ln w="9525">
            <a:noFill/>
            <a:round/>
            <a:headEnd/>
            <a:tailEnd/>
          </a:ln>
        </p:spPr>
        <p:txBody>
          <a:bodyPr lIns="90000" tIns="46800" rIns="90000" bIns="46800">
            <a:spAutoFit/>
          </a:bodyPr>
          <a:lstStyle/>
          <a:p>
            <a:pPr>
              <a:spcBef>
                <a:spcPts val="438"/>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700" dirty="0">
                <a:solidFill>
                  <a:srgbClr val="000000"/>
                </a:solidFill>
              </a:rPr>
              <a:t>Send </a:t>
            </a:r>
            <a:r>
              <a:rPr lang="en-US" sz="700" dirty="0" smtClean="0">
                <a:solidFill>
                  <a:srgbClr val="000000"/>
                </a:solidFill>
              </a:rPr>
              <a:t>Juliet </a:t>
            </a:r>
            <a:r>
              <a:rPr lang="en-US" sz="700" dirty="0">
                <a:solidFill>
                  <a:srgbClr val="000000"/>
                </a:solidFill>
              </a:rPr>
              <a:t>a message</a:t>
            </a:r>
          </a:p>
        </p:txBody>
      </p:sp>
      <p:sp>
        <p:nvSpPr>
          <p:cNvPr id="14350" name="Text Box 14"/>
          <p:cNvSpPr txBox="1">
            <a:spLocks noChangeArrowheads="1"/>
          </p:cNvSpPr>
          <p:nvPr/>
        </p:nvSpPr>
        <p:spPr bwMode="auto">
          <a:xfrm>
            <a:off x="152400" y="3124200"/>
            <a:ext cx="1600200" cy="202236"/>
          </a:xfrm>
          <a:prstGeom prst="rect">
            <a:avLst/>
          </a:prstGeom>
          <a:noFill/>
          <a:ln w="9525">
            <a:noFill/>
            <a:round/>
            <a:headEnd/>
            <a:tailEnd/>
          </a:ln>
        </p:spPr>
        <p:txBody>
          <a:bodyPr lIns="90000" tIns="46800" rIns="90000" bIns="46800">
            <a:spAutoFit/>
          </a:bodyPr>
          <a:lstStyle/>
          <a:p>
            <a:pPr>
              <a:spcBef>
                <a:spcPts val="438"/>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700" dirty="0">
                <a:solidFill>
                  <a:srgbClr val="000000"/>
                </a:solidFill>
              </a:rPr>
              <a:t>Poke </a:t>
            </a:r>
            <a:r>
              <a:rPr lang="en-US" sz="700" dirty="0" smtClean="0">
                <a:solidFill>
                  <a:srgbClr val="000000"/>
                </a:solidFill>
              </a:rPr>
              <a:t>Juliet</a:t>
            </a:r>
            <a:endParaRPr lang="en-US" sz="700" dirty="0">
              <a:solidFill>
                <a:srgbClr val="000000"/>
              </a:solidFill>
            </a:endParaRPr>
          </a:p>
        </p:txBody>
      </p:sp>
      <p:sp>
        <p:nvSpPr>
          <p:cNvPr id="14351" name="Line 15"/>
          <p:cNvSpPr>
            <a:spLocks noChangeShapeType="1"/>
          </p:cNvSpPr>
          <p:nvPr/>
        </p:nvSpPr>
        <p:spPr bwMode="auto">
          <a:xfrm>
            <a:off x="152400" y="2895600"/>
            <a:ext cx="1600200" cy="1588"/>
          </a:xfrm>
          <a:prstGeom prst="line">
            <a:avLst/>
          </a:prstGeom>
          <a:noFill/>
          <a:ln w="9360">
            <a:solidFill>
              <a:srgbClr val="C0C0C0"/>
            </a:solidFill>
            <a:miter lim="800000"/>
            <a:headEnd/>
            <a:tailEnd/>
          </a:ln>
        </p:spPr>
        <p:txBody>
          <a:bodyPr/>
          <a:lstStyle/>
          <a:p>
            <a:endParaRPr lang="en-US"/>
          </a:p>
        </p:txBody>
      </p:sp>
      <p:sp>
        <p:nvSpPr>
          <p:cNvPr id="14352" name="Line 16"/>
          <p:cNvSpPr>
            <a:spLocks noChangeShapeType="1"/>
          </p:cNvSpPr>
          <p:nvPr/>
        </p:nvSpPr>
        <p:spPr bwMode="auto">
          <a:xfrm>
            <a:off x="152400" y="3124200"/>
            <a:ext cx="1600200" cy="1588"/>
          </a:xfrm>
          <a:prstGeom prst="line">
            <a:avLst/>
          </a:prstGeom>
          <a:noFill/>
          <a:ln w="9360">
            <a:solidFill>
              <a:srgbClr val="C0C0C0"/>
            </a:solidFill>
            <a:miter lim="800000"/>
            <a:headEnd/>
            <a:tailEnd/>
          </a:ln>
        </p:spPr>
        <p:txBody>
          <a:bodyPr/>
          <a:lstStyle/>
          <a:p>
            <a:endParaRPr lang="en-US"/>
          </a:p>
        </p:txBody>
      </p:sp>
      <p:sp>
        <p:nvSpPr>
          <p:cNvPr id="14353" name="Text Box 17"/>
          <p:cNvSpPr txBox="1">
            <a:spLocks noChangeArrowheads="1"/>
          </p:cNvSpPr>
          <p:nvPr/>
        </p:nvSpPr>
        <p:spPr bwMode="auto">
          <a:xfrm>
            <a:off x="2057400" y="1143000"/>
            <a:ext cx="838200" cy="246063"/>
          </a:xfrm>
          <a:prstGeom prst="rect">
            <a:avLst/>
          </a:prstGeom>
          <a:solidFill>
            <a:srgbClr val="FFFFFF"/>
          </a:solidFill>
          <a:ln w="9525">
            <a:noFill/>
            <a:round/>
            <a:headEnd/>
            <a:tailEnd/>
          </a:ln>
        </p:spPr>
        <p:txBody>
          <a:bodyPr lIns="90000" tIns="46800" rIns="90000" bIns="46800">
            <a:spAutoFit/>
          </a:bodyPr>
          <a:lstStyle/>
          <a:p>
            <a:pPr algn="ctr">
              <a:spcBef>
                <a:spcPts val="625"/>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000">
                <a:solidFill>
                  <a:srgbClr val="000000"/>
                </a:solidFill>
              </a:rPr>
              <a:t>Wall</a:t>
            </a:r>
          </a:p>
        </p:txBody>
      </p:sp>
      <p:sp>
        <p:nvSpPr>
          <p:cNvPr id="14354" name="Text Box 18">
            <a:hlinkClick r:id="rId5" action="ppaction://hlinksldjump"/>
          </p:cNvPr>
          <p:cNvSpPr txBox="1">
            <a:spLocks noChangeArrowheads="1"/>
          </p:cNvSpPr>
          <p:nvPr/>
        </p:nvSpPr>
        <p:spPr bwMode="auto">
          <a:xfrm>
            <a:off x="2895600" y="1143000"/>
            <a:ext cx="762000" cy="246063"/>
          </a:xfrm>
          <a:prstGeom prst="rect">
            <a:avLst/>
          </a:prstGeom>
          <a:solidFill>
            <a:srgbClr val="D9DCE7"/>
          </a:solidFill>
          <a:ln w="9360">
            <a:solidFill>
              <a:srgbClr val="FFFFFF"/>
            </a:solidFill>
            <a:miter lim="800000"/>
            <a:headEnd/>
            <a:tailEnd/>
          </a:ln>
        </p:spPr>
        <p:txBody>
          <a:bodyPr lIns="90000" tIns="46800" rIns="90000" bIns="46800">
            <a:spAutoFit/>
          </a:bodyPr>
          <a:lstStyle/>
          <a:p>
            <a:pPr algn="ctr">
              <a:spcBef>
                <a:spcPts val="625"/>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000">
                <a:solidFill>
                  <a:srgbClr val="000000"/>
                </a:solidFill>
              </a:rPr>
              <a:t>Info</a:t>
            </a:r>
          </a:p>
        </p:txBody>
      </p:sp>
      <p:sp>
        <p:nvSpPr>
          <p:cNvPr id="14355" name="Text Box 19">
            <a:hlinkClick r:id="rId3" action="ppaction://hlinksldjump"/>
          </p:cNvPr>
          <p:cNvSpPr txBox="1">
            <a:spLocks noChangeArrowheads="1"/>
          </p:cNvSpPr>
          <p:nvPr/>
        </p:nvSpPr>
        <p:spPr bwMode="auto">
          <a:xfrm>
            <a:off x="3657600" y="1143000"/>
            <a:ext cx="762000" cy="246063"/>
          </a:xfrm>
          <a:prstGeom prst="rect">
            <a:avLst/>
          </a:prstGeom>
          <a:solidFill>
            <a:srgbClr val="D9DCE7"/>
          </a:solidFill>
          <a:ln w="9360">
            <a:solidFill>
              <a:srgbClr val="FFFFFF"/>
            </a:solidFill>
            <a:miter lim="800000"/>
            <a:headEnd/>
            <a:tailEnd/>
          </a:ln>
        </p:spPr>
        <p:txBody>
          <a:bodyPr lIns="90000" tIns="46800" rIns="90000" bIns="46800">
            <a:spAutoFit/>
          </a:bodyPr>
          <a:lstStyle/>
          <a:p>
            <a:pPr algn="ctr">
              <a:spcBef>
                <a:spcPts val="625"/>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000">
                <a:solidFill>
                  <a:srgbClr val="000000"/>
                </a:solidFill>
              </a:rPr>
              <a:t>Notes</a:t>
            </a:r>
          </a:p>
        </p:txBody>
      </p:sp>
      <p:sp>
        <p:nvSpPr>
          <p:cNvPr id="14356" name="Rectangle 21"/>
          <p:cNvSpPr>
            <a:spLocks noChangeArrowheads="1"/>
          </p:cNvSpPr>
          <p:nvPr/>
        </p:nvSpPr>
        <p:spPr bwMode="auto">
          <a:xfrm>
            <a:off x="1981200" y="1524000"/>
            <a:ext cx="6019800" cy="838200"/>
          </a:xfrm>
          <a:prstGeom prst="rect">
            <a:avLst/>
          </a:prstGeom>
          <a:solidFill>
            <a:srgbClr val="D9DCE7"/>
          </a:solidFill>
          <a:ln w="9360">
            <a:solidFill>
              <a:srgbClr val="D9DCE7"/>
            </a:solidFill>
            <a:miter lim="800000"/>
            <a:headEnd/>
            <a:tailEnd/>
          </a:ln>
        </p:spPr>
        <p:txBody>
          <a:bodyPr wrap="none" anchor="ctr"/>
          <a:lstStyle/>
          <a:p>
            <a:pPr>
              <a:buClr>
                <a:srgbClr val="000000"/>
              </a:buClr>
              <a:buSzPct val="100000"/>
              <a:buFont typeface="Times New Roman" pitchFamily="18" charset="0"/>
              <a:buNone/>
            </a:pPr>
            <a:endParaRPr lang="en-US"/>
          </a:p>
        </p:txBody>
      </p:sp>
      <p:sp>
        <p:nvSpPr>
          <p:cNvPr id="14357" name="Text Box 22"/>
          <p:cNvSpPr txBox="1">
            <a:spLocks noChangeArrowheads="1"/>
          </p:cNvSpPr>
          <p:nvPr/>
        </p:nvSpPr>
        <p:spPr bwMode="auto">
          <a:xfrm>
            <a:off x="2133600" y="1600200"/>
            <a:ext cx="1676400" cy="304800"/>
          </a:xfrm>
          <a:prstGeom prst="rect">
            <a:avLst/>
          </a:prstGeom>
          <a:noFill/>
          <a:ln w="9525">
            <a:noFill/>
            <a:round/>
            <a:headEnd/>
            <a:tailEnd/>
          </a:ln>
        </p:spPr>
        <p:txBody>
          <a:bodyPr wrap="none" anchor="ctr"/>
          <a:lstStyle/>
          <a:p>
            <a:pPr>
              <a:buClr>
                <a:srgbClr val="000000"/>
              </a:buClr>
              <a:buSzPct val="100000"/>
              <a:buFont typeface="Times New Roman" pitchFamily="18" charset="0"/>
              <a:buNone/>
            </a:pPr>
            <a:endParaRPr lang="en-US"/>
          </a:p>
        </p:txBody>
      </p:sp>
      <p:sp>
        <p:nvSpPr>
          <p:cNvPr id="14358" name="Text Box 23"/>
          <p:cNvSpPr txBox="1">
            <a:spLocks noChangeArrowheads="1"/>
          </p:cNvSpPr>
          <p:nvPr/>
        </p:nvSpPr>
        <p:spPr bwMode="auto">
          <a:xfrm>
            <a:off x="2362200" y="1828800"/>
            <a:ext cx="4953000" cy="274638"/>
          </a:xfrm>
          <a:prstGeom prst="rect">
            <a:avLst/>
          </a:prstGeom>
          <a:solidFill>
            <a:srgbClr val="FFFFFF"/>
          </a:solidFill>
          <a:ln w="9525">
            <a:noFill/>
            <a:round/>
            <a:headEnd/>
            <a:tailEnd/>
          </a:ln>
        </p:spPr>
        <p:txBody>
          <a:bodyPr wrap="none" anchor="ctr"/>
          <a:lstStyle/>
          <a:p>
            <a:pPr>
              <a:buClr>
                <a:srgbClr val="000000"/>
              </a:buClr>
              <a:buSzPct val="100000"/>
              <a:buFont typeface="Times New Roman" pitchFamily="18" charset="0"/>
              <a:buNone/>
            </a:pPr>
            <a:endParaRPr lang="en-US"/>
          </a:p>
        </p:txBody>
      </p:sp>
      <p:sp>
        <p:nvSpPr>
          <p:cNvPr id="14359" name="Text Box 24"/>
          <p:cNvSpPr txBox="1">
            <a:spLocks noChangeArrowheads="1"/>
          </p:cNvSpPr>
          <p:nvPr/>
        </p:nvSpPr>
        <p:spPr bwMode="auto">
          <a:xfrm>
            <a:off x="2133600" y="1600200"/>
            <a:ext cx="2362200" cy="246063"/>
          </a:xfrm>
          <a:prstGeom prst="rect">
            <a:avLst/>
          </a:prstGeom>
          <a:noFill/>
          <a:ln w="9525">
            <a:noFill/>
            <a:round/>
            <a:headEnd/>
            <a:tailEnd/>
          </a:ln>
        </p:spPr>
        <p:txBody>
          <a:bodyPr lIns="90000" tIns="46800" rIns="90000" bIns="46800">
            <a:spAutoFit/>
          </a:bodyPr>
          <a:lstStyle/>
          <a:p>
            <a:pPr>
              <a:spcBef>
                <a:spcPts val="625"/>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000">
                <a:solidFill>
                  <a:srgbClr val="343434"/>
                </a:solidFill>
              </a:rPr>
              <a:t>Write something…</a:t>
            </a:r>
          </a:p>
        </p:txBody>
      </p:sp>
      <p:sp>
        <p:nvSpPr>
          <p:cNvPr id="14360" name="Text Box 25"/>
          <p:cNvSpPr txBox="1">
            <a:spLocks noChangeArrowheads="1"/>
          </p:cNvSpPr>
          <p:nvPr/>
        </p:nvSpPr>
        <p:spPr bwMode="auto">
          <a:xfrm>
            <a:off x="7162800" y="1905000"/>
            <a:ext cx="685800" cy="246063"/>
          </a:xfrm>
          <a:prstGeom prst="rect">
            <a:avLst/>
          </a:prstGeom>
          <a:solidFill>
            <a:srgbClr val="666699"/>
          </a:solidFill>
          <a:ln w="9525">
            <a:noFill/>
            <a:round/>
            <a:headEnd/>
            <a:tailEnd/>
          </a:ln>
        </p:spPr>
        <p:txBody>
          <a:bodyPr lIns="90000" tIns="46800" rIns="90000" bIns="46800">
            <a:spAutoFit/>
          </a:bodyPr>
          <a:lstStyle/>
          <a:p>
            <a:pPr>
              <a:spcBef>
                <a:spcPts val="625"/>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000">
                <a:solidFill>
                  <a:srgbClr val="000000"/>
                </a:solidFill>
              </a:rPr>
              <a:t>Share</a:t>
            </a:r>
          </a:p>
        </p:txBody>
      </p:sp>
      <p:sp>
        <p:nvSpPr>
          <p:cNvPr id="14361" name="Text Box 26"/>
          <p:cNvSpPr txBox="1">
            <a:spLocks noChangeArrowheads="1"/>
          </p:cNvSpPr>
          <p:nvPr/>
        </p:nvSpPr>
        <p:spPr bwMode="auto">
          <a:xfrm>
            <a:off x="152400" y="3352800"/>
            <a:ext cx="1600200" cy="231775"/>
          </a:xfrm>
          <a:prstGeom prst="rect">
            <a:avLst/>
          </a:prstGeom>
          <a:solidFill>
            <a:srgbClr val="EAECF2"/>
          </a:solidFill>
          <a:ln w="9525">
            <a:noFill/>
            <a:round/>
            <a:headEnd/>
            <a:tailEnd/>
          </a:ln>
        </p:spPr>
        <p:txBody>
          <a:bodyPr lIns="90000" tIns="46800" rIns="90000" bIns="46800">
            <a:spAutoFit/>
          </a:bodyPr>
          <a:lstStyle/>
          <a:p>
            <a:pPr>
              <a:spcBef>
                <a:spcPts val="563"/>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900">
                <a:solidFill>
                  <a:srgbClr val="000000"/>
                </a:solidFill>
              </a:rPr>
              <a:t>Information</a:t>
            </a:r>
          </a:p>
        </p:txBody>
      </p:sp>
      <p:sp>
        <p:nvSpPr>
          <p:cNvPr id="14362" name="Line 27"/>
          <p:cNvSpPr>
            <a:spLocks noChangeShapeType="1"/>
          </p:cNvSpPr>
          <p:nvPr/>
        </p:nvSpPr>
        <p:spPr bwMode="auto">
          <a:xfrm>
            <a:off x="152400" y="3352800"/>
            <a:ext cx="1600200" cy="1588"/>
          </a:xfrm>
          <a:prstGeom prst="line">
            <a:avLst/>
          </a:prstGeom>
          <a:noFill/>
          <a:ln w="9360">
            <a:solidFill>
              <a:srgbClr val="C0C0C0"/>
            </a:solidFill>
            <a:miter lim="800000"/>
            <a:headEnd/>
            <a:tailEnd/>
          </a:ln>
        </p:spPr>
        <p:txBody>
          <a:bodyPr/>
          <a:lstStyle/>
          <a:p>
            <a:endParaRPr lang="en-US"/>
          </a:p>
        </p:txBody>
      </p:sp>
      <p:sp>
        <p:nvSpPr>
          <p:cNvPr id="14363" name="Text Box 28"/>
          <p:cNvSpPr txBox="1">
            <a:spLocks noChangeArrowheads="1"/>
          </p:cNvSpPr>
          <p:nvPr/>
        </p:nvSpPr>
        <p:spPr bwMode="auto">
          <a:xfrm>
            <a:off x="152400" y="3657600"/>
            <a:ext cx="1600200" cy="1412875"/>
          </a:xfrm>
          <a:prstGeom prst="rect">
            <a:avLst/>
          </a:prstGeom>
          <a:noFill/>
          <a:ln w="9525">
            <a:noFill/>
            <a:round/>
            <a:headEnd/>
            <a:tailEnd/>
          </a:ln>
        </p:spPr>
        <p:txBody>
          <a:bodyPr lIns="90000" tIns="46800" rIns="90000" bIns="46800">
            <a:spAutoFit/>
          </a:bodyPr>
          <a:lstStyle/>
          <a:p>
            <a:pPr>
              <a:lnSpc>
                <a:spcPct val="50000"/>
              </a:lnSpc>
              <a:spcBef>
                <a:spcPts val="500"/>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dirty="0">
                <a:solidFill>
                  <a:srgbClr val="959EBD"/>
                </a:solidFill>
              </a:rPr>
              <a:t>Networks</a:t>
            </a:r>
            <a:r>
              <a:rPr lang="en-US" sz="800" dirty="0">
                <a:solidFill>
                  <a:srgbClr val="D9DCE7"/>
                </a:solidFill>
              </a:rPr>
              <a:t>:</a:t>
            </a:r>
          </a:p>
          <a:p>
            <a:pPr>
              <a:lnSpc>
                <a:spcPct val="50000"/>
              </a:lnSpc>
              <a:spcBef>
                <a:spcPts val="500"/>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dirty="0">
                <a:solidFill>
                  <a:srgbClr val="000000"/>
                </a:solidFill>
              </a:rPr>
              <a:t>Verona</a:t>
            </a:r>
          </a:p>
          <a:p>
            <a:pPr>
              <a:lnSpc>
                <a:spcPct val="50000"/>
              </a:lnSpc>
              <a:spcBef>
                <a:spcPts val="500"/>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dirty="0">
                <a:solidFill>
                  <a:srgbClr val="959EBD"/>
                </a:solidFill>
              </a:rPr>
              <a:t>Birthday:</a:t>
            </a:r>
          </a:p>
          <a:p>
            <a:pPr>
              <a:lnSpc>
                <a:spcPct val="50000"/>
              </a:lnSpc>
              <a:spcBef>
                <a:spcPts val="500"/>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dirty="0">
                <a:solidFill>
                  <a:schemeClr val="tx1"/>
                </a:solidFill>
              </a:rPr>
              <a:t>July 31</a:t>
            </a:r>
            <a:r>
              <a:rPr lang="en-US" sz="800" baseline="30000" dirty="0">
                <a:solidFill>
                  <a:schemeClr val="tx1"/>
                </a:solidFill>
              </a:rPr>
              <a:t>st</a:t>
            </a:r>
            <a:r>
              <a:rPr lang="en-US" sz="800" dirty="0">
                <a:solidFill>
                  <a:schemeClr val="tx1"/>
                </a:solidFill>
              </a:rPr>
              <a:t> </a:t>
            </a:r>
          </a:p>
          <a:p>
            <a:pPr>
              <a:lnSpc>
                <a:spcPct val="50000"/>
              </a:lnSpc>
              <a:spcBef>
                <a:spcPts val="500"/>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dirty="0">
                <a:solidFill>
                  <a:srgbClr val="959EBD"/>
                </a:solidFill>
              </a:rPr>
              <a:t>Political:</a:t>
            </a:r>
          </a:p>
          <a:p>
            <a:pPr>
              <a:lnSpc>
                <a:spcPct val="50000"/>
              </a:lnSpc>
              <a:spcBef>
                <a:spcPts val="500"/>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dirty="0">
                <a:solidFill>
                  <a:srgbClr val="000000"/>
                </a:solidFill>
              </a:rPr>
              <a:t>For Prince </a:t>
            </a:r>
            <a:r>
              <a:rPr lang="en-US" sz="800" dirty="0" err="1">
                <a:solidFill>
                  <a:srgbClr val="000000"/>
                </a:solidFill>
              </a:rPr>
              <a:t>Escalus</a:t>
            </a:r>
            <a:endParaRPr lang="en-US" sz="800" dirty="0">
              <a:solidFill>
                <a:srgbClr val="000000"/>
              </a:solidFill>
            </a:endParaRPr>
          </a:p>
          <a:p>
            <a:pPr>
              <a:lnSpc>
                <a:spcPct val="50000"/>
              </a:lnSpc>
              <a:spcBef>
                <a:spcPts val="500"/>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dirty="0">
                <a:solidFill>
                  <a:srgbClr val="959EBD"/>
                </a:solidFill>
              </a:rPr>
              <a:t>Religion:</a:t>
            </a:r>
          </a:p>
          <a:p>
            <a:pPr>
              <a:lnSpc>
                <a:spcPct val="50000"/>
              </a:lnSpc>
              <a:spcBef>
                <a:spcPts val="500"/>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dirty="0">
                <a:solidFill>
                  <a:schemeClr val="tx1"/>
                </a:solidFill>
              </a:rPr>
              <a:t>Catholic</a:t>
            </a:r>
          </a:p>
          <a:p>
            <a:pPr>
              <a:lnSpc>
                <a:spcPct val="50000"/>
              </a:lnSpc>
              <a:spcBef>
                <a:spcPts val="500"/>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800" dirty="0">
              <a:solidFill>
                <a:srgbClr val="959EBD"/>
              </a:solidFill>
            </a:endParaRPr>
          </a:p>
          <a:p>
            <a:pPr>
              <a:lnSpc>
                <a:spcPct val="50000"/>
              </a:lnSpc>
              <a:spcBef>
                <a:spcPts val="500"/>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dirty="0">
                <a:solidFill>
                  <a:srgbClr val="959EBD"/>
                </a:solidFill>
              </a:rPr>
              <a:t>Hometown:</a:t>
            </a:r>
          </a:p>
          <a:p>
            <a:pPr>
              <a:lnSpc>
                <a:spcPct val="50000"/>
              </a:lnSpc>
              <a:spcBef>
                <a:spcPts val="500"/>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dirty="0">
                <a:solidFill>
                  <a:srgbClr val="000000"/>
                </a:solidFill>
              </a:rPr>
              <a:t>Verona, Italy</a:t>
            </a:r>
          </a:p>
        </p:txBody>
      </p:sp>
      <p:sp>
        <p:nvSpPr>
          <p:cNvPr id="14364" name="Line 29"/>
          <p:cNvSpPr>
            <a:spLocks noChangeShapeType="1"/>
          </p:cNvSpPr>
          <p:nvPr/>
        </p:nvSpPr>
        <p:spPr bwMode="auto">
          <a:xfrm>
            <a:off x="152400" y="5181600"/>
            <a:ext cx="1600200" cy="1588"/>
          </a:xfrm>
          <a:prstGeom prst="line">
            <a:avLst/>
          </a:prstGeom>
          <a:noFill/>
          <a:ln w="9360">
            <a:solidFill>
              <a:srgbClr val="C0C0C0"/>
            </a:solidFill>
            <a:miter lim="800000"/>
            <a:headEnd/>
            <a:tailEnd/>
          </a:ln>
        </p:spPr>
        <p:txBody>
          <a:bodyPr/>
          <a:lstStyle/>
          <a:p>
            <a:endParaRPr lang="en-US"/>
          </a:p>
        </p:txBody>
      </p:sp>
      <p:sp>
        <p:nvSpPr>
          <p:cNvPr id="14365" name="Text Box 30"/>
          <p:cNvSpPr txBox="1">
            <a:spLocks noChangeArrowheads="1"/>
          </p:cNvSpPr>
          <p:nvPr/>
        </p:nvSpPr>
        <p:spPr bwMode="auto">
          <a:xfrm>
            <a:off x="152400" y="5029200"/>
            <a:ext cx="1600200" cy="231775"/>
          </a:xfrm>
          <a:prstGeom prst="rect">
            <a:avLst/>
          </a:prstGeom>
          <a:solidFill>
            <a:srgbClr val="EAECF2"/>
          </a:solidFill>
          <a:ln w="9525">
            <a:noFill/>
            <a:round/>
            <a:headEnd/>
            <a:tailEnd/>
          </a:ln>
        </p:spPr>
        <p:txBody>
          <a:bodyPr lIns="90000" tIns="46800" rIns="90000" bIns="46800">
            <a:spAutoFit/>
          </a:bodyPr>
          <a:lstStyle/>
          <a:p>
            <a:pPr>
              <a:spcBef>
                <a:spcPts val="563"/>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900">
                <a:solidFill>
                  <a:srgbClr val="000000"/>
                </a:solidFill>
              </a:rPr>
              <a:t>Friends</a:t>
            </a:r>
          </a:p>
        </p:txBody>
      </p:sp>
      <p:sp>
        <p:nvSpPr>
          <p:cNvPr id="14366" name="Text Box 31"/>
          <p:cNvSpPr txBox="1">
            <a:spLocks noChangeArrowheads="1"/>
          </p:cNvSpPr>
          <p:nvPr/>
        </p:nvSpPr>
        <p:spPr bwMode="auto">
          <a:xfrm>
            <a:off x="0" y="6248400"/>
            <a:ext cx="609600" cy="215900"/>
          </a:xfrm>
          <a:prstGeom prst="rect">
            <a:avLst/>
          </a:prstGeom>
          <a:noFill/>
          <a:ln w="9525">
            <a:noFill/>
            <a:round/>
            <a:headEnd/>
            <a:tailEnd/>
          </a:ln>
        </p:spPr>
        <p:txBody>
          <a:bodyPr lIns="90000" tIns="46800" rIns="90000" bIns="46800">
            <a:spAutoFit/>
          </a:bodyPr>
          <a:lstStyle/>
          <a:p>
            <a:pPr>
              <a:spcBef>
                <a:spcPts val="500"/>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a:solidFill>
                  <a:srgbClr val="000000"/>
                </a:solidFill>
              </a:rPr>
              <a:t>Romeo</a:t>
            </a:r>
          </a:p>
        </p:txBody>
      </p:sp>
      <p:sp>
        <p:nvSpPr>
          <p:cNvPr id="14367" name="Text Box 32"/>
          <p:cNvSpPr txBox="1">
            <a:spLocks noChangeArrowheads="1"/>
          </p:cNvSpPr>
          <p:nvPr/>
        </p:nvSpPr>
        <p:spPr bwMode="auto">
          <a:xfrm>
            <a:off x="609600" y="6261100"/>
            <a:ext cx="609600" cy="215900"/>
          </a:xfrm>
          <a:prstGeom prst="rect">
            <a:avLst/>
          </a:prstGeom>
          <a:noFill/>
          <a:ln w="9525">
            <a:noFill/>
            <a:round/>
            <a:headEnd/>
            <a:tailEnd/>
          </a:ln>
        </p:spPr>
        <p:txBody>
          <a:bodyPr lIns="90000" tIns="46800" rIns="90000" bIns="46800">
            <a:spAutoFit/>
          </a:bodyPr>
          <a:lstStyle/>
          <a:p>
            <a:pPr>
              <a:spcBef>
                <a:spcPts val="500"/>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a:solidFill>
                  <a:srgbClr val="000000"/>
                </a:solidFill>
              </a:rPr>
              <a:t>Tybalt</a:t>
            </a:r>
          </a:p>
        </p:txBody>
      </p:sp>
      <p:sp>
        <p:nvSpPr>
          <p:cNvPr id="14368" name="Text Box 34"/>
          <p:cNvSpPr txBox="1">
            <a:spLocks noChangeArrowheads="1"/>
          </p:cNvSpPr>
          <p:nvPr/>
        </p:nvSpPr>
        <p:spPr bwMode="auto">
          <a:xfrm>
            <a:off x="1219200" y="6259513"/>
            <a:ext cx="609600" cy="217487"/>
          </a:xfrm>
          <a:prstGeom prst="rect">
            <a:avLst/>
          </a:prstGeom>
          <a:noFill/>
          <a:ln w="9525">
            <a:noFill/>
            <a:round/>
            <a:headEnd/>
            <a:tailEnd/>
          </a:ln>
        </p:spPr>
        <p:txBody>
          <a:bodyPr lIns="90000" tIns="46800" rIns="90000" bIns="46800">
            <a:spAutoFit/>
          </a:bodyPr>
          <a:lstStyle/>
          <a:p>
            <a:pPr>
              <a:spcBef>
                <a:spcPts val="500"/>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a:solidFill>
                  <a:srgbClr val="000000"/>
                </a:solidFill>
              </a:rPr>
              <a:t>Nurse</a:t>
            </a:r>
          </a:p>
        </p:txBody>
      </p:sp>
      <p:sp>
        <p:nvSpPr>
          <p:cNvPr id="14369" name="Rectangle 39"/>
          <p:cNvSpPr>
            <a:spLocks noChangeArrowheads="1"/>
          </p:cNvSpPr>
          <p:nvPr/>
        </p:nvSpPr>
        <p:spPr bwMode="auto">
          <a:xfrm>
            <a:off x="2590800" y="2590800"/>
            <a:ext cx="4495800" cy="381000"/>
          </a:xfrm>
          <a:prstGeom prst="rect">
            <a:avLst/>
          </a:prstGeom>
          <a:noFill/>
          <a:ln w="9525">
            <a:noFill/>
            <a:round/>
            <a:headEnd/>
            <a:tailEnd/>
          </a:ln>
        </p:spPr>
        <p:txBody>
          <a:bodyPr lIns="90000" tIns="46800" rIns="90000" bIns="46800"/>
          <a:lstStyle/>
          <a:p>
            <a:pPr>
              <a:lnSpc>
                <a:spcPct val="90000"/>
              </a:lnSpc>
              <a:spcBef>
                <a:spcPts val="225"/>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Juliet: I hope everything is going to go as planned!</a:t>
            </a:r>
            <a:endParaRPr lang="en-US" sz="900">
              <a:solidFill>
                <a:srgbClr val="000000"/>
              </a:solidFill>
            </a:endParaRPr>
          </a:p>
        </p:txBody>
      </p:sp>
      <p:sp>
        <p:nvSpPr>
          <p:cNvPr id="14370" name="Text Box 40"/>
          <p:cNvSpPr txBox="1">
            <a:spLocks noChangeArrowheads="1"/>
          </p:cNvSpPr>
          <p:nvPr/>
        </p:nvSpPr>
        <p:spPr bwMode="auto">
          <a:xfrm>
            <a:off x="2895600" y="5410200"/>
            <a:ext cx="4648200" cy="366713"/>
          </a:xfrm>
          <a:prstGeom prst="rect">
            <a:avLst/>
          </a:prstGeom>
          <a:noFill/>
          <a:ln w="9525">
            <a:noFill/>
            <a:round/>
            <a:headEnd/>
            <a:tailEnd/>
          </a:ln>
        </p:spPr>
        <p:txBody>
          <a:bodyPr wrap="none" anchor="ctr"/>
          <a:lstStyle/>
          <a:p>
            <a:pPr>
              <a:buClr>
                <a:srgbClr val="000000"/>
              </a:buClr>
              <a:buSzPct val="100000"/>
              <a:buFont typeface="Times New Roman" pitchFamily="18" charset="0"/>
              <a:buNone/>
            </a:pPr>
            <a:endParaRPr lang="en-US"/>
          </a:p>
        </p:txBody>
      </p:sp>
      <p:sp>
        <p:nvSpPr>
          <p:cNvPr id="14371" name="Rectangle 43"/>
          <p:cNvSpPr>
            <a:spLocks noChangeArrowheads="1"/>
          </p:cNvSpPr>
          <p:nvPr/>
        </p:nvSpPr>
        <p:spPr bwMode="auto">
          <a:xfrm>
            <a:off x="2590800" y="3200400"/>
            <a:ext cx="4495800" cy="381000"/>
          </a:xfrm>
          <a:prstGeom prst="rect">
            <a:avLst/>
          </a:prstGeom>
          <a:noFill/>
          <a:ln w="9525">
            <a:noFill/>
            <a:round/>
            <a:headEnd/>
            <a:tailEnd/>
          </a:ln>
        </p:spPr>
        <p:txBody>
          <a:bodyPr lIns="90000" tIns="46800" rIns="90000" bIns="46800"/>
          <a:lstStyle/>
          <a:p>
            <a:pPr>
              <a:lnSpc>
                <a:spcPct val="90000"/>
              </a:lnSpc>
              <a:spcBef>
                <a:spcPts val="225"/>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dirty="0">
                <a:solidFill>
                  <a:srgbClr val="000000"/>
                </a:solidFill>
              </a:rPr>
              <a:t>Nurse to Juliet: There is an important meeting in Friar Laurence’s cell tomorrow! Be there</a:t>
            </a:r>
            <a:r>
              <a:rPr lang="en-US" sz="1200" dirty="0" smtClean="0">
                <a:solidFill>
                  <a:srgbClr val="000000"/>
                </a:solidFill>
              </a:rPr>
              <a:t>, Juliet! You cannot miss it!</a:t>
            </a:r>
            <a:endParaRPr lang="en-US" sz="900" dirty="0">
              <a:solidFill>
                <a:srgbClr val="000000"/>
              </a:solidFill>
            </a:endParaRPr>
          </a:p>
        </p:txBody>
      </p:sp>
      <p:sp>
        <p:nvSpPr>
          <p:cNvPr id="14372" name="Rectangle 44"/>
          <p:cNvSpPr>
            <a:spLocks noChangeArrowheads="1"/>
          </p:cNvSpPr>
          <p:nvPr/>
        </p:nvSpPr>
        <p:spPr bwMode="auto">
          <a:xfrm>
            <a:off x="2590800" y="3962400"/>
            <a:ext cx="4495800" cy="381000"/>
          </a:xfrm>
          <a:prstGeom prst="rect">
            <a:avLst/>
          </a:prstGeom>
          <a:noFill/>
          <a:ln w="9525">
            <a:noFill/>
            <a:round/>
            <a:headEnd/>
            <a:tailEnd/>
          </a:ln>
        </p:spPr>
        <p:txBody>
          <a:bodyPr lIns="90000" tIns="46800" rIns="90000" bIns="46800"/>
          <a:lstStyle/>
          <a:p>
            <a:pPr>
              <a:lnSpc>
                <a:spcPct val="90000"/>
              </a:lnSpc>
              <a:spcBef>
                <a:spcPts val="225"/>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dirty="0">
                <a:solidFill>
                  <a:srgbClr val="000000"/>
                </a:solidFill>
              </a:rPr>
              <a:t>Juliet:</a:t>
            </a:r>
            <a:r>
              <a:rPr lang="en-US" sz="900" dirty="0">
                <a:solidFill>
                  <a:srgbClr val="000000"/>
                </a:solidFill>
              </a:rPr>
              <a:t> </a:t>
            </a:r>
            <a:r>
              <a:rPr lang="en-US" sz="1200" dirty="0">
                <a:solidFill>
                  <a:srgbClr val="000000"/>
                </a:solidFill>
              </a:rPr>
              <a:t>Why do boys have </a:t>
            </a:r>
            <a:r>
              <a:rPr lang="en-US" sz="1200" dirty="0" smtClean="0">
                <a:solidFill>
                  <a:srgbClr val="000000"/>
                </a:solidFill>
              </a:rPr>
              <a:t>to be so </a:t>
            </a:r>
            <a:r>
              <a:rPr lang="en-US" sz="1200" dirty="0">
                <a:solidFill>
                  <a:srgbClr val="000000"/>
                </a:solidFill>
              </a:rPr>
              <a:t>complicated?</a:t>
            </a:r>
          </a:p>
        </p:txBody>
      </p:sp>
      <p:sp>
        <p:nvSpPr>
          <p:cNvPr id="14373" name="Rectangle 45"/>
          <p:cNvSpPr>
            <a:spLocks noChangeArrowheads="1"/>
          </p:cNvSpPr>
          <p:nvPr/>
        </p:nvSpPr>
        <p:spPr bwMode="auto">
          <a:xfrm>
            <a:off x="2590800" y="4572000"/>
            <a:ext cx="4495800" cy="381000"/>
          </a:xfrm>
          <a:prstGeom prst="rect">
            <a:avLst/>
          </a:prstGeom>
          <a:noFill/>
          <a:ln w="9525">
            <a:noFill/>
            <a:round/>
            <a:headEnd/>
            <a:tailEnd/>
          </a:ln>
        </p:spPr>
        <p:txBody>
          <a:bodyPr lIns="90000" tIns="46800" rIns="90000" bIns="46800"/>
          <a:lstStyle/>
          <a:p>
            <a:pPr>
              <a:lnSpc>
                <a:spcPct val="90000"/>
              </a:lnSpc>
              <a:spcBef>
                <a:spcPts val="225"/>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900">
              <a:solidFill>
                <a:srgbClr val="000000"/>
              </a:solidFill>
            </a:endParaRPr>
          </a:p>
        </p:txBody>
      </p:sp>
      <p:sp>
        <p:nvSpPr>
          <p:cNvPr id="14374" name="Rectangle 46"/>
          <p:cNvSpPr>
            <a:spLocks noChangeArrowheads="1"/>
          </p:cNvSpPr>
          <p:nvPr/>
        </p:nvSpPr>
        <p:spPr bwMode="auto">
          <a:xfrm>
            <a:off x="2590800" y="5257800"/>
            <a:ext cx="4495800" cy="381000"/>
          </a:xfrm>
          <a:prstGeom prst="rect">
            <a:avLst/>
          </a:prstGeom>
          <a:noFill/>
          <a:ln w="9525">
            <a:noFill/>
            <a:round/>
            <a:headEnd/>
            <a:tailEnd/>
          </a:ln>
        </p:spPr>
        <p:txBody>
          <a:bodyPr lIns="90000" tIns="46800" rIns="90000" bIns="46800"/>
          <a:lstStyle/>
          <a:p>
            <a:pPr>
              <a:lnSpc>
                <a:spcPct val="90000"/>
              </a:lnSpc>
              <a:spcBef>
                <a:spcPts val="225"/>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dirty="0" smtClean="0">
                <a:solidFill>
                  <a:srgbClr val="000000"/>
                </a:solidFill>
              </a:rPr>
              <a:t>Juliet: I met this boy the other night. He is so handsome and really cares about me! I’m </a:t>
            </a:r>
            <a:r>
              <a:rPr lang="en-US" sz="1200" dirty="0" err="1" smtClean="0">
                <a:solidFill>
                  <a:srgbClr val="000000"/>
                </a:solidFill>
              </a:rPr>
              <a:t>lovestruck</a:t>
            </a:r>
            <a:r>
              <a:rPr lang="en-US" sz="1200" dirty="0" smtClean="0">
                <a:solidFill>
                  <a:srgbClr val="000000"/>
                </a:solidFill>
              </a:rPr>
              <a:t>.&lt;3 </a:t>
            </a:r>
            <a:endParaRPr lang="en-US" sz="900" dirty="0">
              <a:solidFill>
                <a:srgbClr val="000000"/>
              </a:solidFill>
            </a:endParaRPr>
          </a:p>
        </p:txBody>
      </p:sp>
      <p:sp>
        <p:nvSpPr>
          <p:cNvPr id="14375" name="Rectangle 47"/>
          <p:cNvSpPr>
            <a:spLocks noChangeArrowheads="1"/>
          </p:cNvSpPr>
          <p:nvPr/>
        </p:nvSpPr>
        <p:spPr bwMode="auto">
          <a:xfrm>
            <a:off x="2590800" y="5867400"/>
            <a:ext cx="4495800" cy="381000"/>
          </a:xfrm>
          <a:prstGeom prst="rect">
            <a:avLst/>
          </a:prstGeom>
          <a:noFill/>
          <a:ln w="9525">
            <a:noFill/>
            <a:round/>
            <a:headEnd/>
            <a:tailEnd/>
          </a:ln>
        </p:spPr>
        <p:txBody>
          <a:bodyPr lIns="90000" tIns="46800" rIns="90000" bIns="46800"/>
          <a:lstStyle/>
          <a:p>
            <a:pPr>
              <a:lnSpc>
                <a:spcPct val="90000"/>
              </a:lnSpc>
              <a:spcBef>
                <a:spcPts val="225"/>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900" dirty="0">
              <a:solidFill>
                <a:srgbClr val="000000"/>
              </a:solidFill>
            </a:endParaRPr>
          </a:p>
        </p:txBody>
      </p:sp>
      <p:sp>
        <p:nvSpPr>
          <p:cNvPr id="14376" name="Text Box 48"/>
          <p:cNvSpPr txBox="1">
            <a:spLocks noChangeArrowheads="1"/>
          </p:cNvSpPr>
          <p:nvPr/>
        </p:nvSpPr>
        <p:spPr bwMode="auto">
          <a:xfrm>
            <a:off x="152400" y="1828800"/>
            <a:ext cx="1524000" cy="366713"/>
          </a:xfrm>
          <a:prstGeom prst="rect">
            <a:avLst/>
          </a:prstGeom>
          <a:noFill/>
          <a:ln w="9525">
            <a:noFill/>
            <a:round/>
            <a:headEnd/>
            <a:tailEnd/>
          </a:ln>
        </p:spPr>
        <p:txBody>
          <a:bodyPr wrap="none" anchor="ctr"/>
          <a:lstStyle/>
          <a:p>
            <a:pPr>
              <a:buClr>
                <a:srgbClr val="000000"/>
              </a:buClr>
              <a:buSzPct val="100000"/>
              <a:buFont typeface="Times New Roman" pitchFamily="18" charset="0"/>
              <a:buNone/>
            </a:pPr>
            <a:endParaRPr lang="en-US"/>
          </a:p>
        </p:txBody>
      </p:sp>
      <p:sp>
        <p:nvSpPr>
          <p:cNvPr id="14377" name="Text Box 49"/>
          <p:cNvSpPr txBox="1">
            <a:spLocks noChangeArrowheads="1"/>
          </p:cNvSpPr>
          <p:nvPr/>
        </p:nvSpPr>
        <p:spPr bwMode="auto">
          <a:xfrm>
            <a:off x="152400" y="1828800"/>
            <a:ext cx="1600200" cy="366713"/>
          </a:xfrm>
          <a:prstGeom prst="rect">
            <a:avLst/>
          </a:prstGeom>
          <a:noFill/>
          <a:ln w="9525">
            <a:noFill/>
            <a:round/>
            <a:headEnd/>
            <a:tailEnd/>
          </a:ln>
        </p:spPr>
        <p:txBody>
          <a:bodyPr wrap="none" anchor="ctr"/>
          <a:lstStyle/>
          <a:p>
            <a:pPr>
              <a:buClr>
                <a:srgbClr val="000000"/>
              </a:buClr>
              <a:buSzPct val="100000"/>
              <a:buFont typeface="Times New Roman" pitchFamily="18" charset="0"/>
              <a:buNone/>
            </a:pPr>
            <a:endParaRPr lang="en-US"/>
          </a:p>
        </p:txBody>
      </p:sp>
      <p:sp>
        <p:nvSpPr>
          <p:cNvPr id="14391" name="TextBox 54"/>
          <p:cNvSpPr txBox="1">
            <a:spLocks noChangeArrowheads="1"/>
          </p:cNvSpPr>
          <p:nvPr/>
        </p:nvSpPr>
        <p:spPr bwMode="auto">
          <a:xfrm>
            <a:off x="228600" y="533400"/>
            <a:ext cx="1219200" cy="369888"/>
          </a:xfrm>
          <a:prstGeom prst="rect">
            <a:avLst/>
          </a:prstGeom>
          <a:noFill/>
          <a:ln w="9525">
            <a:noFill/>
            <a:miter lim="800000"/>
            <a:headEnd/>
            <a:tailEnd/>
          </a:ln>
        </p:spPr>
        <p:txBody>
          <a:bodyPr>
            <a:spAutoFit/>
          </a:bodyPr>
          <a:lstStyle/>
          <a:p>
            <a:pPr>
              <a:buClr>
                <a:srgbClr val="000000"/>
              </a:buClr>
              <a:buSzPct val="100000"/>
              <a:buFont typeface="Times New Roman" pitchFamily="18" charset="0"/>
              <a:buNone/>
            </a:pPr>
            <a:endParaRPr lang="en-US"/>
          </a:p>
        </p:txBody>
      </p:sp>
      <p:pic>
        <p:nvPicPr>
          <p:cNvPr id="14392" name="Picture 55" descr="juliet.jpg"/>
          <p:cNvPicPr>
            <a:picLocks noChangeAspect="1"/>
          </p:cNvPicPr>
          <p:nvPr/>
        </p:nvPicPr>
        <p:blipFill>
          <a:blip r:embed="rId6" cstate="print"/>
          <a:srcRect/>
          <a:stretch>
            <a:fillRect/>
          </a:stretch>
        </p:blipFill>
        <p:spPr bwMode="auto">
          <a:xfrm>
            <a:off x="457200" y="381000"/>
            <a:ext cx="990600" cy="1241425"/>
          </a:xfrm>
          <a:prstGeom prst="rect">
            <a:avLst/>
          </a:prstGeom>
          <a:noFill/>
          <a:ln w="9525">
            <a:noFill/>
            <a:miter lim="800000"/>
            <a:headEnd/>
            <a:tailEnd/>
          </a:ln>
        </p:spPr>
      </p:pic>
      <p:sp>
        <p:nvSpPr>
          <p:cNvPr id="14400" name="Text Box 64"/>
          <p:cNvSpPr txBox="1">
            <a:spLocks noChangeArrowheads="1"/>
          </p:cNvSpPr>
          <p:nvPr/>
        </p:nvSpPr>
        <p:spPr bwMode="auto">
          <a:xfrm>
            <a:off x="381000" y="1752600"/>
            <a:ext cx="1143000" cy="366713"/>
          </a:xfrm>
          <a:prstGeom prst="rect">
            <a:avLst/>
          </a:prstGeom>
          <a:noFill/>
          <a:ln w="9525">
            <a:noFill/>
            <a:miter lim="800000"/>
            <a:headEnd/>
            <a:tailEnd/>
          </a:ln>
          <a:effectLst/>
        </p:spPr>
        <p:txBody>
          <a:bodyPr>
            <a:spAutoFit/>
          </a:bodyPr>
          <a:lstStyle/>
          <a:p>
            <a:pPr defTabSz="914400">
              <a:spcBef>
                <a:spcPct val="50000"/>
              </a:spcBef>
            </a:pPr>
            <a:endParaRPr lang="en-US"/>
          </a:p>
        </p:txBody>
      </p:sp>
      <p:sp>
        <p:nvSpPr>
          <p:cNvPr id="14402" name="Text Box 66"/>
          <p:cNvSpPr txBox="1">
            <a:spLocks noChangeArrowheads="1"/>
          </p:cNvSpPr>
          <p:nvPr/>
        </p:nvSpPr>
        <p:spPr bwMode="auto">
          <a:xfrm>
            <a:off x="381000" y="1676400"/>
            <a:ext cx="1143000" cy="1006475"/>
          </a:xfrm>
          <a:prstGeom prst="rect">
            <a:avLst/>
          </a:prstGeom>
          <a:noFill/>
          <a:ln w="9525">
            <a:solidFill>
              <a:schemeClr val="tx1"/>
            </a:solidFill>
            <a:miter lim="800000"/>
            <a:headEnd/>
            <a:tailEnd/>
          </a:ln>
          <a:effectLst/>
        </p:spPr>
        <p:txBody>
          <a:bodyPr>
            <a:spAutoFit/>
          </a:bodyPr>
          <a:lstStyle/>
          <a:p>
            <a:pPr defTabSz="914400">
              <a:spcBef>
                <a:spcPct val="50000"/>
              </a:spcBef>
            </a:pPr>
            <a:r>
              <a:rPr lang="en-US" sz="1000" dirty="0">
                <a:solidFill>
                  <a:schemeClr val="tx1"/>
                </a:solidFill>
              </a:rPr>
              <a:t>When love is not madness, it is not love.  ~Pedro Calderon de la </a:t>
            </a:r>
            <a:r>
              <a:rPr lang="en-US" sz="1000" dirty="0" err="1">
                <a:solidFill>
                  <a:schemeClr val="tx1"/>
                </a:solidFill>
              </a:rPr>
              <a:t>Barca</a:t>
            </a:r>
            <a:r>
              <a:rPr lang="en-US" sz="1000" dirty="0">
                <a:solidFill>
                  <a:schemeClr val="tx1"/>
                </a:solidFill>
              </a:rPr>
              <a:t/>
            </a:r>
            <a:br>
              <a:rPr lang="en-US" sz="1000" dirty="0">
                <a:solidFill>
                  <a:schemeClr val="tx1"/>
                </a:solidFill>
              </a:rPr>
            </a:br>
            <a:endParaRPr lang="en-US" sz="1000" dirty="0">
              <a:solidFill>
                <a:schemeClr val="tx1"/>
              </a:solidFill>
            </a:endParaRPr>
          </a:p>
        </p:txBody>
      </p:sp>
      <p:sp>
        <p:nvSpPr>
          <p:cNvPr id="14405" name="Text Box 69"/>
          <p:cNvSpPr txBox="1">
            <a:spLocks noChangeArrowheads="1"/>
          </p:cNvSpPr>
          <p:nvPr/>
        </p:nvSpPr>
        <p:spPr bwMode="auto">
          <a:xfrm>
            <a:off x="2743200" y="4572000"/>
            <a:ext cx="3200400" cy="366713"/>
          </a:xfrm>
          <a:prstGeom prst="rect">
            <a:avLst/>
          </a:prstGeom>
          <a:noFill/>
          <a:ln w="9525">
            <a:noFill/>
            <a:miter lim="800000"/>
            <a:headEnd/>
            <a:tailEnd/>
          </a:ln>
          <a:effectLst/>
        </p:spPr>
        <p:txBody>
          <a:bodyPr>
            <a:spAutoFit/>
          </a:bodyPr>
          <a:lstStyle/>
          <a:p>
            <a:pPr defTabSz="914400">
              <a:spcBef>
                <a:spcPct val="50000"/>
              </a:spcBef>
            </a:pPr>
            <a:endParaRPr lang="en-US"/>
          </a:p>
        </p:txBody>
      </p:sp>
      <p:pic>
        <p:nvPicPr>
          <p:cNvPr id="56" name="Picture 55" descr="images.jpg"/>
          <p:cNvPicPr>
            <a:picLocks noChangeAspect="1"/>
          </p:cNvPicPr>
          <p:nvPr/>
        </p:nvPicPr>
        <p:blipFill>
          <a:blip r:embed="rId7" cstate="print"/>
          <a:stretch>
            <a:fillRect/>
          </a:stretch>
        </p:blipFill>
        <p:spPr>
          <a:xfrm>
            <a:off x="152400" y="5562600"/>
            <a:ext cx="403122" cy="609600"/>
          </a:xfrm>
          <a:prstGeom prst="rect">
            <a:avLst/>
          </a:prstGeom>
        </p:spPr>
      </p:pic>
      <p:pic>
        <p:nvPicPr>
          <p:cNvPr id="58" name="Picture 57" descr="kfkfj.jpg"/>
          <p:cNvPicPr>
            <a:picLocks noChangeAspect="1"/>
          </p:cNvPicPr>
          <p:nvPr/>
        </p:nvPicPr>
        <p:blipFill>
          <a:blip r:embed="rId8" cstate="print"/>
          <a:stretch>
            <a:fillRect/>
          </a:stretch>
        </p:blipFill>
        <p:spPr>
          <a:xfrm>
            <a:off x="685800" y="5562600"/>
            <a:ext cx="496529" cy="609600"/>
          </a:xfrm>
          <a:prstGeom prst="rect">
            <a:avLst/>
          </a:prstGeom>
        </p:spPr>
      </p:pic>
      <p:pic>
        <p:nvPicPr>
          <p:cNvPr id="59" name="Picture 58" descr="kfkfj.jpg"/>
          <p:cNvPicPr>
            <a:picLocks noChangeAspect="1"/>
          </p:cNvPicPr>
          <p:nvPr/>
        </p:nvPicPr>
        <p:blipFill>
          <a:blip r:embed="rId8" cstate="print"/>
          <a:stretch>
            <a:fillRect/>
          </a:stretch>
        </p:blipFill>
        <p:spPr>
          <a:xfrm>
            <a:off x="2057400" y="4326048"/>
            <a:ext cx="510663" cy="626952"/>
          </a:xfrm>
          <a:prstGeom prst="rect">
            <a:avLst/>
          </a:prstGeom>
        </p:spPr>
      </p:pic>
      <p:sp>
        <p:nvSpPr>
          <p:cNvPr id="61" name="TextBox 60"/>
          <p:cNvSpPr txBox="1"/>
          <p:nvPr/>
        </p:nvSpPr>
        <p:spPr>
          <a:xfrm>
            <a:off x="2590800" y="4495800"/>
            <a:ext cx="4343400" cy="461665"/>
          </a:xfrm>
          <a:prstGeom prst="rect">
            <a:avLst/>
          </a:prstGeom>
          <a:noFill/>
        </p:spPr>
        <p:txBody>
          <a:bodyPr wrap="square" rtlCol="0">
            <a:spAutoFit/>
          </a:bodyPr>
          <a:lstStyle/>
          <a:p>
            <a:r>
              <a:rPr lang="en-US" sz="1200" dirty="0" err="1" smtClean="0">
                <a:solidFill>
                  <a:schemeClr val="tx1"/>
                </a:solidFill>
              </a:rPr>
              <a:t>Tybalt</a:t>
            </a:r>
            <a:r>
              <a:rPr lang="en-US" sz="1200" dirty="0" smtClean="0">
                <a:solidFill>
                  <a:schemeClr val="tx1"/>
                </a:solidFill>
              </a:rPr>
              <a:t> to Juliet: Hey </a:t>
            </a:r>
            <a:r>
              <a:rPr lang="en-US" sz="1200" dirty="0" err="1" smtClean="0">
                <a:solidFill>
                  <a:schemeClr val="tx1"/>
                </a:solidFill>
              </a:rPr>
              <a:t>cuz</a:t>
            </a:r>
            <a:r>
              <a:rPr lang="en-US" sz="1200" dirty="0" smtClean="0">
                <a:solidFill>
                  <a:schemeClr val="tx1"/>
                </a:solidFill>
              </a:rPr>
              <a:t>, there is a family reunion this Sunday. Make sure to tell the other </a:t>
            </a:r>
            <a:r>
              <a:rPr lang="en-US" sz="1200" dirty="0" err="1" smtClean="0">
                <a:solidFill>
                  <a:schemeClr val="tx1"/>
                </a:solidFill>
              </a:rPr>
              <a:t>Capulets</a:t>
            </a:r>
            <a:r>
              <a:rPr lang="en-US" sz="1200" dirty="0" smtClean="0">
                <a:solidFill>
                  <a:schemeClr val="tx1"/>
                </a:solidFill>
              </a:rPr>
              <a:t>! </a:t>
            </a:r>
            <a:endParaRPr lang="en-US" sz="1200" dirty="0">
              <a:solidFill>
                <a:schemeClr val="tx1"/>
              </a:solidFill>
            </a:endParaRPr>
          </a:p>
        </p:txBody>
      </p:sp>
      <p:pic>
        <p:nvPicPr>
          <p:cNvPr id="62" name="Picture 61" descr="juliet.jpg"/>
          <p:cNvPicPr>
            <a:picLocks noChangeAspect="1"/>
          </p:cNvPicPr>
          <p:nvPr/>
        </p:nvPicPr>
        <p:blipFill>
          <a:blip r:embed="rId6" cstate="print"/>
          <a:stretch>
            <a:fillRect/>
          </a:stretch>
        </p:blipFill>
        <p:spPr>
          <a:xfrm>
            <a:off x="2133600" y="2438400"/>
            <a:ext cx="425860" cy="533400"/>
          </a:xfrm>
          <a:prstGeom prst="rect">
            <a:avLst/>
          </a:prstGeom>
        </p:spPr>
      </p:pic>
      <p:pic>
        <p:nvPicPr>
          <p:cNvPr id="63" name="Picture 62" descr="juliet.jpg"/>
          <p:cNvPicPr>
            <a:picLocks noChangeAspect="1"/>
          </p:cNvPicPr>
          <p:nvPr/>
        </p:nvPicPr>
        <p:blipFill>
          <a:blip r:embed="rId6" cstate="print"/>
          <a:stretch>
            <a:fillRect/>
          </a:stretch>
        </p:blipFill>
        <p:spPr>
          <a:xfrm>
            <a:off x="2133600" y="3657600"/>
            <a:ext cx="425860" cy="533400"/>
          </a:xfrm>
          <a:prstGeom prst="rect">
            <a:avLst/>
          </a:prstGeom>
        </p:spPr>
      </p:pic>
      <p:pic>
        <p:nvPicPr>
          <p:cNvPr id="66" name="Picture 65" descr="imagesCAQGSMOD.jpg"/>
          <p:cNvPicPr>
            <a:picLocks noChangeAspect="1"/>
          </p:cNvPicPr>
          <p:nvPr/>
        </p:nvPicPr>
        <p:blipFill>
          <a:blip r:embed="rId9" cstate="print"/>
          <a:stretch>
            <a:fillRect/>
          </a:stretch>
        </p:blipFill>
        <p:spPr>
          <a:xfrm>
            <a:off x="1219200" y="5715000"/>
            <a:ext cx="731520" cy="457200"/>
          </a:xfrm>
          <a:prstGeom prst="rect">
            <a:avLst/>
          </a:prstGeom>
        </p:spPr>
      </p:pic>
      <p:pic>
        <p:nvPicPr>
          <p:cNvPr id="67" name="Picture 66" descr="imagesCAQGSMOD.jpg"/>
          <p:cNvPicPr>
            <a:picLocks noChangeAspect="1"/>
          </p:cNvPicPr>
          <p:nvPr/>
        </p:nvPicPr>
        <p:blipFill>
          <a:blip r:embed="rId9" cstate="print"/>
          <a:stretch>
            <a:fillRect/>
          </a:stretch>
        </p:blipFill>
        <p:spPr>
          <a:xfrm>
            <a:off x="1828800" y="3124200"/>
            <a:ext cx="762000" cy="476250"/>
          </a:xfrm>
          <a:prstGeom prst="rect">
            <a:avLst/>
          </a:prstGeom>
        </p:spPr>
      </p:pic>
      <p:pic>
        <p:nvPicPr>
          <p:cNvPr id="68" name="Picture 67" descr="juliet.jpg"/>
          <p:cNvPicPr>
            <a:picLocks noChangeAspect="1"/>
          </p:cNvPicPr>
          <p:nvPr/>
        </p:nvPicPr>
        <p:blipFill>
          <a:blip r:embed="rId6" cstate="print"/>
          <a:stretch>
            <a:fillRect/>
          </a:stretch>
        </p:blipFill>
        <p:spPr>
          <a:xfrm>
            <a:off x="2133600" y="5029200"/>
            <a:ext cx="457199" cy="572653"/>
          </a:xfrm>
          <a:prstGeom prst="rect">
            <a:avLst/>
          </a:prstGeom>
        </p:spPr>
      </p:pic>
      <p:pic>
        <p:nvPicPr>
          <p:cNvPr id="69" name="Picture 68" descr="imagesCAQGSMOD.jpg"/>
          <p:cNvPicPr>
            <a:picLocks noChangeAspect="1"/>
          </p:cNvPicPr>
          <p:nvPr/>
        </p:nvPicPr>
        <p:blipFill>
          <a:blip r:embed="rId9" cstate="print"/>
          <a:stretch>
            <a:fillRect/>
          </a:stretch>
        </p:blipFill>
        <p:spPr>
          <a:xfrm>
            <a:off x="2057400" y="5791200"/>
            <a:ext cx="731520" cy="457200"/>
          </a:xfrm>
          <a:prstGeom prst="rect">
            <a:avLst/>
          </a:prstGeom>
        </p:spPr>
      </p:pic>
      <p:sp>
        <p:nvSpPr>
          <p:cNvPr id="70" name="TextBox 69"/>
          <p:cNvSpPr txBox="1"/>
          <p:nvPr/>
        </p:nvSpPr>
        <p:spPr>
          <a:xfrm>
            <a:off x="2895600" y="5791200"/>
            <a:ext cx="3962400" cy="461665"/>
          </a:xfrm>
          <a:prstGeom prst="rect">
            <a:avLst/>
          </a:prstGeom>
          <a:noFill/>
        </p:spPr>
        <p:txBody>
          <a:bodyPr wrap="square" rtlCol="0">
            <a:spAutoFit/>
          </a:bodyPr>
          <a:lstStyle/>
          <a:p>
            <a:r>
              <a:rPr lang="en-US" sz="1200" dirty="0" smtClean="0">
                <a:solidFill>
                  <a:schemeClr val="tx1"/>
                </a:solidFill>
              </a:rPr>
              <a:t>Nurse to  Juliet: Hello. If there is anything you ever need just come and I will help you.</a:t>
            </a:r>
            <a:endParaRPr lang="en-US" sz="1200" dirty="0">
              <a:solidFill>
                <a:schemeClr val="tx1"/>
              </a:solidFill>
            </a:endParaRPr>
          </a:p>
        </p:txBody>
      </p:sp>
      <p:sp>
        <p:nvSpPr>
          <p:cNvPr id="60" name="TextBox 59"/>
          <p:cNvSpPr txBox="1"/>
          <p:nvPr/>
        </p:nvSpPr>
        <p:spPr bwMode="auto">
          <a:xfrm>
            <a:off x="2819400" y="6400800"/>
            <a:ext cx="4495800" cy="461665"/>
          </a:xfrm>
          <a:prstGeom prst="rect">
            <a:avLst/>
          </a:prstGeom>
          <a:noFill/>
          <a:ln w="9525">
            <a:noFill/>
            <a:miter lim="800000"/>
            <a:headEnd/>
            <a:tailEnd/>
          </a:ln>
          <a:effectLst/>
        </p:spPr>
        <p:txBody>
          <a:bodyPr wrap="square" rtlCol="0">
            <a:spAutoFit/>
          </a:bodyPr>
          <a:lstStyle/>
          <a:p>
            <a:pPr defTabSz="914400">
              <a:spcBef>
                <a:spcPct val="50000"/>
              </a:spcBef>
            </a:pPr>
            <a:r>
              <a:rPr lang="en-US" sz="1200" dirty="0" smtClean="0">
                <a:solidFill>
                  <a:schemeClr val="tx1"/>
                </a:solidFill>
                <a:latin typeface="+mj-lt"/>
                <a:cs typeface="Times New Roman" pitchFamily="18" charset="0"/>
              </a:rPr>
              <a:t>Juliet: I wish something eventful in my life would happen.  It is always so orderly and boring. I reall</a:t>
            </a:r>
            <a:r>
              <a:rPr lang="en-US" sz="1200" dirty="0" smtClean="0">
                <a:solidFill>
                  <a:schemeClr val="tx1"/>
                </a:solidFill>
                <a:latin typeface="+mj-lt"/>
                <a:cs typeface="Times New Roman" pitchFamily="18" charset="0"/>
              </a:rPr>
              <a:t>y need some excitement!</a:t>
            </a:r>
            <a:endParaRPr lang="en-US" sz="1200" dirty="0">
              <a:solidFill>
                <a:schemeClr val="tx1"/>
              </a:solidFill>
              <a:latin typeface="+mj-lt"/>
              <a:cs typeface="Times New Roman" pitchFamily="18" charset="0"/>
            </a:endParaRPr>
          </a:p>
        </p:txBody>
      </p:sp>
      <p:pic>
        <p:nvPicPr>
          <p:cNvPr id="64" name="Picture 63" descr="juliet.jpg"/>
          <p:cNvPicPr>
            <a:picLocks noChangeAspect="1"/>
          </p:cNvPicPr>
          <p:nvPr/>
        </p:nvPicPr>
        <p:blipFill>
          <a:blip r:embed="rId6" cstate="print"/>
          <a:stretch>
            <a:fillRect/>
          </a:stretch>
        </p:blipFill>
        <p:spPr>
          <a:xfrm>
            <a:off x="2209800" y="6285346"/>
            <a:ext cx="457200" cy="572654"/>
          </a:xfrm>
          <a:prstGeom prst="rect">
            <a:avLst/>
          </a:prstGeom>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Line 1"/>
          <p:cNvSpPr>
            <a:spLocks noChangeShapeType="1"/>
          </p:cNvSpPr>
          <p:nvPr/>
        </p:nvSpPr>
        <p:spPr bwMode="auto">
          <a:xfrm>
            <a:off x="3352800" y="3048000"/>
            <a:ext cx="3124200" cy="1588"/>
          </a:xfrm>
          <a:prstGeom prst="line">
            <a:avLst/>
          </a:prstGeom>
          <a:noFill/>
          <a:ln w="9360">
            <a:solidFill>
              <a:srgbClr val="C0C0C0"/>
            </a:solidFill>
            <a:miter lim="800000"/>
            <a:headEnd/>
            <a:tailEnd/>
          </a:ln>
        </p:spPr>
        <p:txBody>
          <a:bodyPr/>
          <a:lstStyle/>
          <a:p>
            <a:endParaRPr lang="en-US"/>
          </a:p>
        </p:txBody>
      </p:sp>
      <p:sp>
        <p:nvSpPr>
          <p:cNvPr id="16386" name="Text Box 2"/>
          <p:cNvSpPr txBox="1">
            <a:spLocks noChangeArrowheads="1"/>
          </p:cNvSpPr>
          <p:nvPr/>
        </p:nvSpPr>
        <p:spPr bwMode="auto">
          <a:xfrm>
            <a:off x="2133600" y="2895600"/>
            <a:ext cx="1447800" cy="231775"/>
          </a:xfrm>
          <a:prstGeom prst="rect">
            <a:avLst/>
          </a:prstGeom>
          <a:noFill/>
          <a:ln w="9525">
            <a:noFill/>
            <a:round/>
            <a:headEnd/>
            <a:tailEnd/>
          </a:ln>
        </p:spPr>
        <p:txBody>
          <a:bodyPr lIns="90000" tIns="46800" rIns="90000" bIns="46800">
            <a:spAutoFit/>
          </a:bodyPr>
          <a:lstStyle/>
          <a:p>
            <a:pPr>
              <a:spcBef>
                <a:spcPts val="563"/>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900" b="1">
                <a:solidFill>
                  <a:srgbClr val="000000"/>
                </a:solidFill>
              </a:rPr>
              <a:t>Personal Information</a:t>
            </a:r>
          </a:p>
        </p:txBody>
      </p:sp>
      <p:sp>
        <p:nvSpPr>
          <p:cNvPr id="16387" name="Rectangle 3"/>
          <p:cNvSpPr>
            <a:spLocks noChangeArrowheads="1"/>
          </p:cNvSpPr>
          <p:nvPr/>
        </p:nvSpPr>
        <p:spPr bwMode="auto">
          <a:xfrm>
            <a:off x="0" y="381000"/>
            <a:ext cx="9144000" cy="990600"/>
          </a:xfrm>
          <a:prstGeom prst="rect">
            <a:avLst/>
          </a:prstGeom>
          <a:solidFill>
            <a:srgbClr val="EAECF2"/>
          </a:solidFill>
          <a:ln w="9525">
            <a:noFill/>
            <a:round/>
            <a:headEnd/>
            <a:tailEnd/>
          </a:ln>
        </p:spPr>
        <p:txBody>
          <a:bodyPr wrap="none" anchor="ctr"/>
          <a:lstStyle/>
          <a:p>
            <a:pPr>
              <a:buClr>
                <a:srgbClr val="000000"/>
              </a:buClr>
              <a:buSzPct val="100000"/>
              <a:buFont typeface="Times New Roman" pitchFamily="18" charset="0"/>
              <a:buNone/>
            </a:pPr>
            <a:endParaRPr lang="en-US"/>
          </a:p>
        </p:txBody>
      </p:sp>
      <p:sp>
        <p:nvSpPr>
          <p:cNvPr id="16388" name="Text Box 4"/>
          <p:cNvSpPr txBox="1">
            <a:spLocks noChangeArrowheads="1"/>
          </p:cNvSpPr>
          <p:nvPr/>
        </p:nvSpPr>
        <p:spPr bwMode="auto">
          <a:xfrm>
            <a:off x="0" y="0"/>
            <a:ext cx="1295400" cy="381000"/>
          </a:xfrm>
          <a:prstGeom prst="rect">
            <a:avLst/>
          </a:prstGeom>
          <a:solidFill>
            <a:srgbClr val="666699"/>
          </a:solidFill>
          <a:ln w="9525">
            <a:noFill/>
            <a:round/>
            <a:headEnd/>
            <a:tailEnd/>
          </a:ln>
        </p:spPr>
        <p:txBody>
          <a:bodyPr anchor="ctr"/>
          <a:lstStyle/>
          <a:p>
            <a:pPr algn="ctr">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400" b="1">
                <a:solidFill>
                  <a:srgbClr val="FFFFFF"/>
                </a:solidFill>
              </a:rPr>
              <a:t>facebook</a:t>
            </a:r>
          </a:p>
        </p:txBody>
      </p:sp>
      <p:sp>
        <p:nvSpPr>
          <p:cNvPr id="16389" name="Text Box 5"/>
          <p:cNvSpPr txBox="1">
            <a:spLocks noChangeArrowheads="1"/>
          </p:cNvSpPr>
          <p:nvPr/>
        </p:nvSpPr>
        <p:spPr bwMode="auto">
          <a:xfrm>
            <a:off x="1524000" y="685800"/>
            <a:ext cx="6781800" cy="457200"/>
          </a:xfrm>
          <a:prstGeom prst="rect">
            <a:avLst/>
          </a:prstGeom>
          <a:noFill/>
          <a:ln w="9525">
            <a:noFill/>
            <a:round/>
            <a:headEnd/>
            <a:tailEnd/>
          </a:ln>
        </p:spPr>
        <p:txBody>
          <a:bodyPr/>
          <a:lstStyle/>
          <a:p>
            <a:pPr>
              <a:lnSpc>
                <a:spcPct val="90000"/>
              </a:lnSpc>
              <a:spcBef>
                <a:spcPts val="250"/>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400" dirty="0" smtClean="0">
                <a:solidFill>
                  <a:srgbClr val="000000"/>
                </a:solidFill>
              </a:rPr>
              <a:t>Juliet: is thinking very hard. I have some important decisions to make!</a:t>
            </a:r>
            <a:endParaRPr lang="en-US" sz="1000" dirty="0">
              <a:solidFill>
                <a:srgbClr val="000000"/>
              </a:solidFill>
            </a:endParaRPr>
          </a:p>
        </p:txBody>
      </p:sp>
      <p:sp>
        <p:nvSpPr>
          <p:cNvPr id="16390" name="Rectangle 6">
            <a:hlinkClick r:id="rId3" action="ppaction://hlinksldjump"/>
          </p:cNvPr>
          <p:cNvSpPr>
            <a:spLocks noChangeArrowheads="1"/>
          </p:cNvSpPr>
          <p:nvPr/>
        </p:nvSpPr>
        <p:spPr bwMode="auto">
          <a:xfrm>
            <a:off x="1295400" y="0"/>
            <a:ext cx="762000" cy="381000"/>
          </a:xfrm>
          <a:prstGeom prst="rect">
            <a:avLst/>
          </a:prstGeom>
          <a:solidFill>
            <a:srgbClr val="666699"/>
          </a:solidFill>
          <a:ln w="9525">
            <a:noFill/>
            <a:round/>
            <a:headEnd/>
            <a:tailEnd/>
          </a:ln>
        </p:spPr>
        <p:txBody>
          <a:bodyPr lIns="90000" tIns="46800" rIns="90000" bIns="46800" anchor="ctr"/>
          <a:lstStyle/>
          <a:p>
            <a:pPr algn="ctr">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hlinkClick r:id="rId3" action="ppaction://hlinksldjump"/>
              </a:rPr>
              <a:t>Wall</a:t>
            </a:r>
            <a:endParaRPr lang="en-US" sz="1200">
              <a:solidFill>
                <a:srgbClr val="FFFFFF"/>
              </a:solidFill>
            </a:endParaRPr>
          </a:p>
        </p:txBody>
      </p:sp>
      <p:sp>
        <p:nvSpPr>
          <p:cNvPr id="16391" name="Rectangle 7">
            <a:hlinkClick r:id="rId4" action="ppaction://hlinksldjump"/>
          </p:cNvPr>
          <p:cNvSpPr>
            <a:spLocks noChangeArrowheads="1"/>
          </p:cNvSpPr>
          <p:nvPr/>
        </p:nvSpPr>
        <p:spPr bwMode="auto">
          <a:xfrm>
            <a:off x="2057400" y="0"/>
            <a:ext cx="838200" cy="381000"/>
          </a:xfrm>
          <a:prstGeom prst="rect">
            <a:avLst/>
          </a:prstGeom>
          <a:solidFill>
            <a:srgbClr val="666699"/>
          </a:solidFill>
          <a:ln w="9525">
            <a:noFill/>
            <a:round/>
            <a:headEnd/>
            <a:tailEnd/>
          </a:ln>
        </p:spPr>
        <p:txBody>
          <a:bodyPr lIns="90000" tIns="46800" rIns="90000" bIns="46800" anchor="ctr"/>
          <a:lstStyle/>
          <a:p>
            <a:pPr algn="ctr">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rPr>
              <a:t>Photos</a:t>
            </a:r>
          </a:p>
        </p:txBody>
      </p:sp>
      <p:sp>
        <p:nvSpPr>
          <p:cNvPr id="16392" name="Rectangle 8"/>
          <p:cNvSpPr>
            <a:spLocks noChangeArrowheads="1"/>
          </p:cNvSpPr>
          <p:nvPr/>
        </p:nvSpPr>
        <p:spPr bwMode="auto">
          <a:xfrm>
            <a:off x="2895600" y="0"/>
            <a:ext cx="914400" cy="381000"/>
          </a:xfrm>
          <a:prstGeom prst="rect">
            <a:avLst/>
          </a:prstGeom>
          <a:solidFill>
            <a:srgbClr val="666699"/>
          </a:solidFill>
          <a:ln w="9525">
            <a:noFill/>
            <a:round/>
            <a:headEnd/>
            <a:tailEnd/>
          </a:ln>
        </p:spPr>
        <p:txBody>
          <a:bodyPr lIns="90000" tIns="46800" rIns="90000" bIns="46800" anchor="ctr"/>
          <a:lstStyle/>
          <a:p>
            <a:pPr algn="ctr">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hlinkClick r:id="rId5" action="ppaction://hlinksldjump"/>
              </a:rPr>
              <a:t>Messages</a:t>
            </a:r>
            <a:endParaRPr lang="en-US" sz="1200">
              <a:solidFill>
                <a:srgbClr val="FFFFFF"/>
              </a:solidFill>
            </a:endParaRPr>
          </a:p>
        </p:txBody>
      </p:sp>
      <p:sp>
        <p:nvSpPr>
          <p:cNvPr id="16393" name="Rectangle 9"/>
          <p:cNvSpPr>
            <a:spLocks noChangeArrowheads="1"/>
          </p:cNvSpPr>
          <p:nvPr/>
        </p:nvSpPr>
        <p:spPr bwMode="auto">
          <a:xfrm>
            <a:off x="3733800" y="0"/>
            <a:ext cx="838200" cy="381000"/>
          </a:xfrm>
          <a:prstGeom prst="rect">
            <a:avLst/>
          </a:prstGeom>
          <a:solidFill>
            <a:srgbClr val="666699"/>
          </a:solidFill>
          <a:ln w="9525">
            <a:noFill/>
            <a:round/>
            <a:headEnd/>
            <a:tailEnd/>
          </a:ln>
        </p:spPr>
        <p:txBody>
          <a:bodyPr lIns="90000" tIns="46800" rIns="90000" bIns="46800" anchor="ctr"/>
          <a:lstStyle/>
          <a:p>
            <a:pPr algn="ctr">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rPr>
              <a:t>Boxes</a:t>
            </a:r>
          </a:p>
        </p:txBody>
      </p:sp>
      <p:sp>
        <p:nvSpPr>
          <p:cNvPr id="16394" name="Rectangle 10"/>
          <p:cNvSpPr>
            <a:spLocks noChangeArrowheads="1"/>
          </p:cNvSpPr>
          <p:nvPr/>
        </p:nvSpPr>
        <p:spPr bwMode="auto">
          <a:xfrm>
            <a:off x="4572000" y="0"/>
            <a:ext cx="1905000" cy="381000"/>
          </a:xfrm>
          <a:prstGeom prst="rect">
            <a:avLst/>
          </a:prstGeom>
          <a:solidFill>
            <a:srgbClr val="666699"/>
          </a:solidFill>
          <a:ln w="9525">
            <a:noFill/>
            <a:round/>
            <a:headEnd/>
            <a:tailEnd/>
          </a:ln>
        </p:spPr>
        <p:txBody>
          <a:bodyPr wrap="none" anchor="ctr"/>
          <a:lstStyle/>
          <a:p>
            <a:pPr>
              <a:buClr>
                <a:srgbClr val="000000"/>
              </a:buClr>
              <a:buSzPct val="100000"/>
              <a:buFont typeface="Times New Roman" pitchFamily="18" charset="0"/>
              <a:buNone/>
            </a:pPr>
            <a:endParaRPr lang="en-US"/>
          </a:p>
        </p:txBody>
      </p:sp>
      <p:sp>
        <p:nvSpPr>
          <p:cNvPr id="16395" name="Rectangle 11"/>
          <p:cNvSpPr>
            <a:spLocks noChangeArrowheads="1"/>
          </p:cNvSpPr>
          <p:nvPr/>
        </p:nvSpPr>
        <p:spPr bwMode="auto">
          <a:xfrm>
            <a:off x="6477000" y="0"/>
            <a:ext cx="1752600" cy="381000"/>
          </a:xfrm>
          <a:prstGeom prst="rect">
            <a:avLst/>
          </a:prstGeom>
          <a:solidFill>
            <a:srgbClr val="666699"/>
          </a:solidFill>
          <a:ln w="9525">
            <a:noFill/>
            <a:round/>
            <a:headEnd/>
            <a:tailEnd/>
          </a:ln>
        </p:spPr>
        <p:txBody>
          <a:bodyPr lIns="90000" tIns="46800" rIns="90000" bIns="46800" anchor="ctr"/>
          <a:lstStyle/>
          <a:p>
            <a:pPr algn="ctr">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dirty="0" smtClean="0">
                <a:solidFill>
                  <a:srgbClr val="FFFFFF"/>
                </a:solidFill>
              </a:rPr>
              <a:t>Juliet</a:t>
            </a:r>
            <a:endParaRPr lang="en-US" sz="1200" dirty="0">
              <a:solidFill>
                <a:srgbClr val="FFFFFF"/>
              </a:solidFill>
            </a:endParaRPr>
          </a:p>
        </p:txBody>
      </p:sp>
      <p:sp>
        <p:nvSpPr>
          <p:cNvPr id="16396" name="Rectangle 12"/>
          <p:cNvSpPr>
            <a:spLocks noChangeArrowheads="1"/>
          </p:cNvSpPr>
          <p:nvPr/>
        </p:nvSpPr>
        <p:spPr bwMode="auto">
          <a:xfrm>
            <a:off x="8153400" y="0"/>
            <a:ext cx="990600" cy="381000"/>
          </a:xfrm>
          <a:prstGeom prst="rect">
            <a:avLst/>
          </a:prstGeom>
          <a:solidFill>
            <a:srgbClr val="666699"/>
          </a:solidFill>
          <a:ln w="9525">
            <a:noFill/>
            <a:round/>
            <a:headEnd/>
            <a:tailEnd/>
          </a:ln>
        </p:spPr>
        <p:txBody>
          <a:bodyPr lIns="90000" tIns="46800" rIns="90000" bIns="46800" anchor="ctr"/>
          <a:lstStyle/>
          <a:p>
            <a:pPr algn="ctr">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rPr>
              <a:t>Logout</a:t>
            </a:r>
          </a:p>
        </p:txBody>
      </p:sp>
      <p:sp>
        <p:nvSpPr>
          <p:cNvPr id="16397" name="Text Box 13"/>
          <p:cNvSpPr txBox="1">
            <a:spLocks noChangeArrowheads="1"/>
          </p:cNvSpPr>
          <p:nvPr/>
        </p:nvSpPr>
        <p:spPr bwMode="auto">
          <a:xfrm>
            <a:off x="152400" y="2438400"/>
            <a:ext cx="1600200" cy="202236"/>
          </a:xfrm>
          <a:prstGeom prst="rect">
            <a:avLst/>
          </a:prstGeom>
          <a:noFill/>
          <a:ln w="9525">
            <a:noFill/>
            <a:round/>
            <a:headEnd/>
            <a:tailEnd/>
          </a:ln>
        </p:spPr>
        <p:txBody>
          <a:bodyPr lIns="90000" tIns="46800" rIns="90000" bIns="46800">
            <a:spAutoFit/>
          </a:bodyPr>
          <a:lstStyle/>
          <a:p>
            <a:pPr>
              <a:spcBef>
                <a:spcPts val="438"/>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700" dirty="0">
                <a:solidFill>
                  <a:srgbClr val="000000"/>
                </a:solidFill>
              </a:rPr>
              <a:t>View photos of </a:t>
            </a:r>
            <a:r>
              <a:rPr lang="en-US" sz="700" dirty="0" smtClean="0">
                <a:solidFill>
                  <a:srgbClr val="000000"/>
                </a:solidFill>
              </a:rPr>
              <a:t>Juliet (20)</a:t>
            </a:r>
            <a:endParaRPr lang="en-US" sz="700" dirty="0">
              <a:solidFill>
                <a:srgbClr val="000000"/>
              </a:solidFill>
            </a:endParaRPr>
          </a:p>
        </p:txBody>
      </p:sp>
      <p:sp>
        <p:nvSpPr>
          <p:cNvPr id="16398" name="Line 14"/>
          <p:cNvSpPr>
            <a:spLocks noChangeShapeType="1"/>
          </p:cNvSpPr>
          <p:nvPr/>
        </p:nvSpPr>
        <p:spPr bwMode="auto">
          <a:xfrm>
            <a:off x="152400" y="2667000"/>
            <a:ext cx="1600200" cy="1588"/>
          </a:xfrm>
          <a:prstGeom prst="line">
            <a:avLst/>
          </a:prstGeom>
          <a:noFill/>
          <a:ln w="9360">
            <a:solidFill>
              <a:srgbClr val="C0C0C0"/>
            </a:solidFill>
            <a:miter lim="800000"/>
            <a:headEnd/>
            <a:tailEnd/>
          </a:ln>
        </p:spPr>
        <p:txBody>
          <a:bodyPr/>
          <a:lstStyle/>
          <a:p>
            <a:endParaRPr lang="en-US"/>
          </a:p>
        </p:txBody>
      </p:sp>
      <p:sp>
        <p:nvSpPr>
          <p:cNvPr id="16399" name="Text Box 15"/>
          <p:cNvSpPr txBox="1">
            <a:spLocks noChangeArrowheads="1"/>
          </p:cNvSpPr>
          <p:nvPr/>
        </p:nvSpPr>
        <p:spPr bwMode="auto">
          <a:xfrm>
            <a:off x="152400" y="2667000"/>
            <a:ext cx="1600200" cy="202236"/>
          </a:xfrm>
          <a:prstGeom prst="rect">
            <a:avLst/>
          </a:prstGeom>
          <a:noFill/>
          <a:ln w="9525">
            <a:noFill/>
            <a:round/>
            <a:headEnd/>
            <a:tailEnd/>
          </a:ln>
        </p:spPr>
        <p:txBody>
          <a:bodyPr lIns="90000" tIns="46800" rIns="90000" bIns="46800">
            <a:spAutoFit/>
          </a:bodyPr>
          <a:lstStyle/>
          <a:p>
            <a:pPr>
              <a:spcBef>
                <a:spcPts val="438"/>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700" dirty="0">
                <a:solidFill>
                  <a:srgbClr val="000000"/>
                </a:solidFill>
              </a:rPr>
              <a:t>Send </a:t>
            </a:r>
            <a:r>
              <a:rPr lang="en-US" sz="700" dirty="0" smtClean="0">
                <a:solidFill>
                  <a:srgbClr val="000000"/>
                </a:solidFill>
              </a:rPr>
              <a:t>Juliet </a:t>
            </a:r>
            <a:r>
              <a:rPr lang="en-US" sz="700" dirty="0">
                <a:solidFill>
                  <a:srgbClr val="000000"/>
                </a:solidFill>
              </a:rPr>
              <a:t>a message</a:t>
            </a:r>
          </a:p>
        </p:txBody>
      </p:sp>
      <p:sp>
        <p:nvSpPr>
          <p:cNvPr id="16400" name="Text Box 16"/>
          <p:cNvSpPr txBox="1">
            <a:spLocks noChangeArrowheads="1"/>
          </p:cNvSpPr>
          <p:nvPr/>
        </p:nvSpPr>
        <p:spPr bwMode="auto">
          <a:xfrm>
            <a:off x="152400" y="2882900"/>
            <a:ext cx="1600200" cy="202236"/>
          </a:xfrm>
          <a:prstGeom prst="rect">
            <a:avLst/>
          </a:prstGeom>
          <a:noFill/>
          <a:ln w="9525">
            <a:noFill/>
            <a:round/>
            <a:headEnd/>
            <a:tailEnd/>
          </a:ln>
        </p:spPr>
        <p:txBody>
          <a:bodyPr lIns="90000" tIns="46800" rIns="90000" bIns="46800">
            <a:spAutoFit/>
          </a:bodyPr>
          <a:lstStyle/>
          <a:p>
            <a:pPr>
              <a:spcBef>
                <a:spcPts val="438"/>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700" dirty="0">
                <a:solidFill>
                  <a:srgbClr val="000000"/>
                </a:solidFill>
              </a:rPr>
              <a:t>Poke </a:t>
            </a:r>
            <a:r>
              <a:rPr lang="en-US" sz="700" dirty="0" smtClean="0">
                <a:solidFill>
                  <a:srgbClr val="000000"/>
                </a:solidFill>
              </a:rPr>
              <a:t>Juliet</a:t>
            </a:r>
            <a:endParaRPr lang="en-US" sz="700" dirty="0">
              <a:solidFill>
                <a:srgbClr val="000000"/>
              </a:solidFill>
            </a:endParaRPr>
          </a:p>
        </p:txBody>
      </p:sp>
      <p:sp>
        <p:nvSpPr>
          <p:cNvPr id="16401" name="Line 17"/>
          <p:cNvSpPr>
            <a:spLocks noChangeShapeType="1"/>
          </p:cNvSpPr>
          <p:nvPr/>
        </p:nvSpPr>
        <p:spPr bwMode="auto">
          <a:xfrm>
            <a:off x="152400" y="2895600"/>
            <a:ext cx="1600200" cy="1588"/>
          </a:xfrm>
          <a:prstGeom prst="line">
            <a:avLst/>
          </a:prstGeom>
          <a:noFill/>
          <a:ln w="9360">
            <a:solidFill>
              <a:srgbClr val="C0C0C0"/>
            </a:solidFill>
            <a:miter lim="800000"/>
            <a:headEnd/>
            <a:tailEnd/>
          </a:ln>
        </p:spPr>
        <p:txBody>
          <a:bodyPr/>
          <a:lstStyle/>
          <a:p>
            <a:endParaRPr lang="en-US"/>
          </a:p>
        </p:txBody>
      </p:sp>
      <p:sp>
        <p:nvSpPr>
          <p:cNvPr id="16402" name="Line 18"/>
          <p:cNvSpPr>
            <a:spLocks noChangeShapeType="1"/>
          </p:cNvSpPr>
          <p:nvPr/>
        </p:nvSpPr>
        <p:spPr bwMode="auto">
          <a:xfrm>
            <a:off x="152400" y="3124200"/>
            <a:ext cx="1600200" cy="1588"/>
          </a:xfrm>
          <a:prstGeom prst="line">
            <a:avLst/>
          </a:prstGeom>
          <a:noFill/>
          <a:ln w="9360">
            <a:solidFill>
              <a:srgbClr val="C0C0C0"/>
            </a:solidFill>
            <a:miter lim="800000"/>
            <a:headEnd/>
            <a:tailEnd/>
          </a:ln>
        </p:spPr>
        <p:txBody>
          <a:bodyPr/>
          <a:lstStyle/>
          <a:p>
            <a:endParaRPr lang="en-US"/>
          </a:p>
        </p:txBody>
      </p:sp>
      <p:sp>
        <p:nvSpPr>
          <p:cNvPr id="16403" name="Text Box 19">
            <a:hlinkClick r:id="rId3" action="ppaction://hlinksldjump"/>
          </p:cNvPr>
          <p:cNvSpPr txBox="1">
            <a:spLocks noChangeArrowheads="1"/>
          </p:cNvSpPr>
          <p:nvPr/>
        </p:nvSpPr>
        <p:spPr bwMode="auto">
          <a:xfrm>
            <a:off x="2057400" y="1143000"/>
            <a:ext cx="838200" cy="246063"/>
          </a:xfrm>
          <a:prstGeom prst="rect">
            <a:avLst/>
          </a:prstGeom>
          <a:solidFill>
            <a:srgbClr val="D9DCE7"/>
          </a:solidFill>
          <a:ln w="9525">
            <a:noFill/>
            <a:round/>
            <a:headEnd/>
            <a:tailEnd/>
          </a:ln>
        </p:spPr>
        <p:txBody>
          <a:bodyPr lIns="90000" tIns="46800" rIns="90000" bIns="46800">
            <a:spAutoFit/>
          </a:bodyPr>
          <a:lstStyle/>
          <a:p>
            <a:pPr algn="ctr">
              <a:spcBef>
                <a:spcPts val="625"/>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000">
                <a:solidFill>
                  <a:srgbClr val="333399"/>
                </a:solidFill>
              </a:rPr>
              <a:t>Wall</a:t>
            </a:r>
          </a:p>
        </p:txBody>
      </p:sp>
      <p:sp>
        <p:nvSpPr>
          <p:cNvPr id="16404" name="Text Box 20"/>
          <p:cNvSpPr txBox="1">
            <a:spLocks noChangeArrowheads="1"/>
          </p:cNvSpPr>
          <p:nvPr/>
        </p:nvSpPr>
        <p:spPr bwMode="auto">
          <a:xfrm>
            <a:off x="2895600" y="1143000"/>
            <a:ext cx="762000" cy="246063"/>
          </a:xfrm>
          <a:prstGeom prst="rect">
            <a:avLst/>
          </a:prstGeom>
          <a:solidFill>
            <a:srgbClr val="FFFFFF"/>
          </a:solidFill>
          <a:ln w="9360">
            <a:solidFill>
              <a:srgbClr val="FFFFFF"/>
            </a:solidFill>
            <a:miter lim="800000"/>
            <a:headEnd/>
            <a:tailEnd/>
          </a:ln>
        </p:spPr>
        <p:txBody>
          <a:bodyPr lIns="90000" tIns="46800" rIns="90000" bIns="46800">
            <a:spAutoFit/>
          </a:bodyPr>
          <a:lstStyle/>
          <a:p>
            <a:pPr algn="ctr">
              <a:spcBef>
                <a:spcPts val="625"/>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000">
                <a:solidFill>
                  <a:srgbClr val="3333CC"/>
                </a:solidFill>
              </a:rPr>
              <a:t>Info</a:t>
            </a:r>
          </a:p>
        </p:txBody>
      </p:sp>
      <p:sp>
        <p:nvSpPr>
          <p:cNvPr id="16405" name="Text Box 21">
            <a:hlinkClick r:id="rId4" action="ppaction://hlinksldjump"/>
          </p:cNvPr>
          <p:cNvSpPr txBox="1">
            <a:spLocks noChangeArrowheads="1"/>
          </p:cNvSpPr>
          <p:nvPr/>
        </p:nvSpPr>
        <p:spPr bwMode="auto">
          <a:xfrm>
            <a:off x="3657600" y="1143000"/>
            <a:ext cx="762000" cy="246063"/>
          </a:xfrm>
          <a:prstGeom prst="rect">
            <a:avLst/>
          </a:prstGeom>
          <a:solidFill>
            <a:srgbClr val="D9DCE7"/>
          </a:solidFill>
          <a:ln w="9360">
            <a:solidFill>
              <a:srgbClr val="FFFFFF"/>
            </a:solidFill>
            <a:miter lim="800000"/>
            <a:headEnd/>
            <a:tailEnd/>
          </a:ln>
        </p:spPr>
        <p:txBody>
          <a:bodyPr lIns="90000" tIns="46800" rIns="90000" bIns="46800">
            <a:spAutoFit/>
          </a:bodyPr>
          <a:lstStyle/>
          <a:p>
            <a:pPr algn="ctr">
              <a:spcBef>
                <a:spcPts val="625"/>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000">
                <a:solidFill>
                  <a:srgbClr val="3333CC"/>
                </a:solidFill>
              </a:rPr>
              <a:t>Notes</a:t>
            </a:r>
          </a:p>
        </p:txBody>
      </p:sp>
      <p:sp>
        <p:nvSpPr>
          <p:cNvPr id="16406" name="Text Box 23"/>
          <p:cNvSpPr txBox="1">
            <a:spLocks noChangeArrowheads="1"/>
          </p:cNvSpPr>
          <p:nvPr/>
        </p:nvSpPr>
        <p:spPr bwMode="auto">
          <a:xfrm>
            <a:off x="2133600" y="1600200"/>
            <a:ext cx="1676400" cy="304800"/>
          </a:xfrm>
          <a:prstGeom prst="rect">
            <a:avLst/>
          </a:prstGeom>
          <a:noFill/>
          <a:ln w="9525">
            <a:noFill/>
            <a:round/>
            <a:headEnd/>
            <a:tailEnd/>
          </a:ln>
        </p:spPr>
        <p:txBody>
          <a:bodyPr wrap="none" anchor="ctr"/>
          <a:lstStyle/>
          <a:p>
            <a:pPr>
              <a:buClr>
                <a:srgbClr val="000000"/>
              </a:buClr>
              <a:buSzPct val="100000"/>
              <a:buFont typeface="Times New Roman" pitchFamily="18" charset="0"/>
              <a:buNone/>
            </a:pPr>
            <a:endParaRPr lang="en-US"/>
          </a:p>
        </p:txBody>
      </p:sp>
      <p:sp>
        <p:nvSpPr>
          <p:cNvPr id="16407" name="Text Box 24"/>
          <p:cNvSpPr txBox="1">
            <a:spLocks noChangeArrowheads="1"/>
          </p:cNvSpPr>
          <p:nvPr/>
        </p:nvSpPr>
        <p:spPr bwMode="auto">
          <a:xfrm>
            <a:off x="2133600" y="1905000"/>
            <a:ext cx="4953000" cy="274638"/>
          </a:xfrm>
          <a:prstGeom prst="rect">
            <a:avLst/>
          </a:prstGeom>
          <a:solidFill>
            <a:srgbClr val="FFFFFF"/>
          </a:solidFill>
          <a:ln w="9525">
            <a:noFill/>
            <a:round/>
            <a:headEnd/>
            <a:tailEnd/>
          </a:ln>
        </p:spPr>
        <p:txBody>
          <a:bodyPr wrap="none" anchor="ctr"/>
          <a:lstStyle/>
          <a:p>
            <a:pPr>
              <a:buClr>
                <a:srgbClr val="000000"/>
              </a:buClr>
              <a:buSzPct val="100000"/>
              <a:buFont typeface="Times New Roman" pitchFamily="18" charset="0"/>
              <a:buNone/>
            </a:pPr>
            <a:endParaRPr lang="en-US"/>
          </a:p>
        </p:txBody>
      </p:sp>
      <p:sp>
        <p:nvSpPr>
          <p:cNvPr id="16408" name="Text Box 25"/>
          <p:cNvSpPr txBox="1">
            <a:spLocks noChangeArrowheads="1"/>
          </p:cNvSpPr>
          <p:nvPr/>
        </p:nvSpPr>
        <p:spPr bwMode="auto">
          <a:xfrm>
            <a:off x="2133600" y="1600200"/>
            <a:ext cx="1219200" cy="231775"/>
          </a:xfrm>
          <a:prstGeom prst="rect">
            <a:avLst/>
          </a:prstGeom>
          <a:noFill/>
          <a:ln w="9525">
            <a:noFill/>
            <a:round/>
            <a:headEnd/>
            <a:tailEnd/>
          </a:ln>
        </p:spPr>
        <p:txBody>
          <a:bodyPr lIns="90000" tIns="46800" rIns="90000" bIns="46800">
            <a:spAutoFit/>
          </a:bodyPr>
          <a:lstStyle/>
          <a:p>
            <a:pPr>
              <a:spcBef>
                <a:spcPts val="563"/>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900" b="1">
                <a:solidFill>
                  <a:srgbClr val="000000"/>
                </a:solidFill>
              </a:rPr>
              <a:t>Basic Information</a:t>
            </a:r>
          </a:p>
        </p:txBody>
      </p:sp>
      <p:sp>
        <p:nvSpPr>
          <p:cNvPr id="16409" name="Text Box 26"/>
          <p:cNvSpPr txBox="1">
            <a:spLocks noChangeArrowheads="1"/>
          </p:cNvSpPr>
          <p:nvPr/>
        </p:nvSpPr>
        <p:spPr bwMode="auto">
          <a:xfrm>
            <a:off x="152400" y="3276600"/>
            <a:ext cx="1600200" cy="231775"/>
          </a:xfrm>
          <a:prstGeom prst="rect">
            <a:avLst/>
          </a:prstGeom>
          <a:solidFill>
            <a:srgbClr val="EAECF2"/>
          </a:solidFill>
          <a:ln w="9525">
            <a:noFill/>
            <a:round/>
            <a:headEnd/>
            <a:tailEnd/>
          </a:ln>
        </p:spPr>
        <p:txBody>
          <a:bodyPr lIns="90000" tIns="46800" rIns="90000" bIns="46800">
            <a:spAutoFit/>
          </a:bodyPr>
          <a:lstStyle/>
          <a:p>
            <a:pPr>
              <a:spcBef>
                <a:spcPts val="563"/>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900">
                <a:solidFill>
                  <a:srgbClr val="000000"/>
                </a:solidFill>
              </a:rPr>
              <a:t>Information</a:t>
            </a:r>
          </a:p>
        </p:txBody>
      </p:sp>
      <p:sp>
        <p:nvSpPr>
          <p:cNvPr id="16410" name="Line 27"/>
          <p:cNvSpPr>
            <a:spLocks noChangeShapeType="1"/>
          </p:cNvSpPr>
          <p:nvPr/>
        </p:nvSpPr>
        <p:spPr bwMode="auto">
          <a:xfrm>
            <a:off x="152400" y="3276600"/>
            <a:ext cx="1600200" cy="1588"/>
          </a:xfrm>
          <a:prstGeom prst="line">
            <a:avLst/>
          </a:prstGeom>
          <a:noFill/>
          <a:ln w="9360">
            <a:solidFill>
              <a:srgbClr val="C0C0C0"/>
            </a:solidFill>
            <a:miter lim="800000"/>
            <a:headEnd/>
            <a:tailEnd/>
          </a:ln>
        </p:spPr>
        <p:txBody>
          <a:bodyPr/>
          <a:lstStyle/>
          <a:p>
            <a:endParaRPr lang="en-US"/>
          </a:p>
        </p:txBody>
      </p:sp>
      <p:sp>
        <p:nvSpPr>
          <p:cNvPr id="16411" name="Text Box 28"/>
          <p:cNvSpPr txBox="1">
            <a:spLocks noChangeArrowheads="1"/>
          </p:cNvSpPr>
          <p:nvPr/>
        </p:nvSpPr>
        <p:spPr bwMode="auto">
          <a:xfrm>
            <a:off x="152400" y="3581400"/>
            <a:ext cx="1600200" cy="1287148"/>
          </a:xfrm>
          <a:prstGeom prst="rect">
            <a:avLst/>
          </a:prstGeom>
          <a:noFill/>
          <a:ln w="9525">
            <a:noFill/>
            <a:round/>
            <a:headEnd/>
            <a:tailEnd/>
          </a:ln>
        </p:spPr>
        <p:txBody>
          <a:bodyPr lIns="90000" tIns="46800" rIns="90000" bIns="46800">
            <a:spAutoFit/>
          </a:bodyPr>
          <a:lstStyle/>
          <a:p>
            <a:pPr>
              <a:lnSpc>
                <a:spcPct val="50000"/>
              </a:lnSpc>
              <a:spcBef>
                <a:spcPts val="500"/>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dirty="0">
                <a:solidFill>
                  <a:srgbClr val="959EBD"/>
                </a:solidFill>
              </a:rPr>
              <a:t>Networks</a:t>
            </a:r>
            <a:r>
              <a:rPr lang="en-US" sz="800" dirty="0">
                <a:solidFill>
                  <a:srgbClr val="D9DCE7"/>
                </a:solidFill>
              </a:rPr>
              <a:t>:</a:t>
            </a:r>
          </a:p>
          <a:p>
            <a:pPr>
              <a:lnSpc>
                <a:spcPct val="50000"/>
              </a:lnSpc>
              <a:spcBef>
                <a:spcPts val="500"/>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dirty="0">
                <a:solidFill>
                  <a:srgbClr val="000000"/>
                </a:solidFill>
              </a:rPr>
              <a:t>Verona</a:t>
            </a:r>
          </a:p>
          <a:p>
            <a:pPr>
              <a:lnSpc>
                <a:spcPct val="50000"/>
              </a:lnSpc>
              <a:spcBef>
                <a:spcPts val="500"/>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dirty="0">
                <a:solidFill>
                  <a:srgbClr val="959EBD"/>
                </a:solidFill>
              </a:rPr>
              <a:t>Birthday</a:t>
            </a:r>
            <a:r>
              <a:rPr lang="en-US" sz="800" dirty="0" smtClean="0">
                <a:solidFill>
                  <a:srgbClr val="959EBD"/>
                </a:solidFill>
              </a:rPr>
              <a:t>:</a:t>
            </a:r>
          </a:p>
          <a:p>
            <a:pPr>
              <a:lnSpc>
                <a:spcPct val="50000"/>
              </a:lnSpc>
              <a:spcBef>
                <a:spcPts val="500"/>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dirty="0" smtClean="0">
                <a:solidFill>
                  <a:schemeClr val="tx1"/>
                </a:solidFill>
              </a:rPr>
              <a:t>July 31</a:t>
            </a:r>
            <a:r>
              <a:rPr lang="en-US" sz="800" baseline="30000" dirty="0" smtClean="0">
                <a:solidFill>
                  <a:schemeClr val="tx1"/>
                </a:solidFill>
              </a:rPr>
              <a:t>st</a:t>
            </a:r>
            <a:r>
              <a:rPr lang="en-US" sz="800" dirty="0" smtClean="0">
                <a:solidFill>
                  <a:schemeClr val="tx1"/>
                </a:solidFill>
              </a:rPr>
              <a:t> </a:t>
            </a:r>
            <a:endParaRPr lang="en-US" sz="800" dirty="0">
              <a:solidFill>
                <a:schemeClr val="tx1"/>
              </a:solidFill>
            </a:endParaRPr>
          </a:p>
          <a:p>
            <a:pPr>
              <a:lnSpc>
                <a:spcPct val="50000"/>
              </a:lnSpc>
              <a:spcBef>
                <a:spcPts val="500"/>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dirty="0">
                <a:solidFill>
                  <a:srgbClr val="959EBD"/>
                </a:solidFill>
              </a:rPr>
              <a:t>Political:</a:t>
            </a:r>
          </a:p>
          <a:p>
            <a:pPr>
              <a:lnSpc>
                <a:spcPct val="50000"/>
              </a:lnSpc>
              <a:spcBef>
                <a:spcPts val="500"/>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dirty="0">
                <a:solidFill>
                  <a:srgbClr val="000000"/>
                </a:solidFill>
              </a:rPr>
              <a:t>For Prince </a:t>
            </a:r>
            <a:r>
              <a:rPr lang="en-US" sz="800" dirty="0" err="1">
                <a:solidFill>
                  <a:srgbClr val="000000"/>
                </a:solidFill>
              </a:rPr>
              <a:t>Escalus</a:t>
            </a:r>
            <a:endParaRPr lang="en-US" sz="800" dirty="0">
              <a:solidFill>
                <a:srgbClr val="000000"/>
              </a:solidFill>
            </a:endParaRPr>
          </a:p>
          <a:p>
            <a:pPr>
              <a:lnSpc>
                <a:spcPct val="50000"/>
              </a:lnSpc>
              <a:spcBef>
                <a:spcPts val="500"/>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dirty="0">
                <a:solidFill>
                  <a:srgbClr val="959EBD"/>
                </a:solidFill>
              </a:rPr>
              <a:t>Religion</a:t>
            </a:r>
            <a:r>
              <a:rPr lang="en-US" sz="800" dirty="0" smtClean="0">
                <a:solidFill>
                  <a:srgbClr val="959EBD"/>
                </a:solidFill>
              </a:rPr>
              <a:t>:</a:t>
            </a:r>
          </a:p>
          <a:p>
            <a:pPr>
              <a:lnSpc>
                <a:spcPct val="50000"/>
              </a:lnSpc>
              <a:spcBef>
                <a:spcPts val="500"/>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dirty="0" smtClean="0">
                <a:solidFill>
                  <a:schemeClr val="tx1"/>
                </a:solidFill>
              </a:rPr>
              <a:t>Catholic</a:t>
            </a:r>
            <a:endParaRPr lang="en-US" sz="800" dirty="0">
              <a:solidFill>
                <a:schemeClr val="tx1"/>
              </a:solidFill>
            </a:endParaRPr>
          </a:p>
          <a:p>
            <a:pPr>
              <a:lnSpc>
                <a:spcPct val="50000"/>
              </a:lnSpc>
              <a:spcBef>
                <a:spcPts val="500"/>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dirty="0">
                <a:solidFill>
                  <a:srgbClr val="959EBD"/>
                </a:solidFill>
              </a:rPr>
              <a:t>Hometown:</a:t>
            </a:r>
          </a:p>
          <a:p>
            <a:pPr>
              <a:lnSpc>
                <a:spcPct val="50000"/>
              </a:lnSpc>
              <a:spcBef>
                <a:spcPts val="500"/>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dirty="0">
                <a:solidFill>
                  <a:srgbClr val="000000"/>
                </a:solidFill>
              </a:rPr>
              <a:t>Verona, Italy</a:t>
            </a:r>
          </a:p>
        </p:txBody>
      </p:sp>
      <p:sp>
        <p:nvSpPr>
          <p:cNvPr id="16412" name="Line 29"/>
          <p:cNvSpPr>
            <a:spLocks noChangeShapeType="1"/>
          </p:cNvSpPr>
          <p:nvPr/>
        </p:nvSpPr>
        <p:spPr bwMode="auto">
          <a:xfrm>
            <a:off x="152400" y="4876800"/>
            <a:ext cx="1600200" cy="1588"/>
          </a:xfrm>
          <a:prstGeom prst="line">
            <a:avLst/>
          </a:prstGeom>
          <a:noFill/>
          <a:ln w="9360">
            <a:solidFill>
              <a:srgbClr val="C0C0C0"/>
            </a:solidFill>
            <a:miter lim="800000"/>
            <a:headEnd/>
            <a:tailEnd/>
          </a:ln>
        </p:spPr>
        <p:txBody>
          <a:bodyPr/>
          <a:lstStyle/>
          <a:p>
            <a:endParaRPr lang="en-US"/>
          </a:p>
        </p:txBody>
      </p:sp>
      <p:sp>
        <p:nvSpPr>
          <p:cNvPr id="16413" name="Text Box 30"/>
          <p:cNvSpPr txBox="1">
            <a:spLocks noChangeArrowheads="1"/>
          </p:cNvSpPr>
          <p:nvPr/>
        </p:nvSpPr>
        <p:spPr bwMode="auto">
          <a:xfrm>
            <a:off x="152400" y="4876800"/>
            <a:ext cx="1600200" cy="231775"/>
          </a:xfrm>
          <a:prstGeom prst="rect">
            <a:avLst/>
          </a:prstGeom>
          <a:solidFill>
            <a:srgbClr val="EAECF2"/>
          </a:solidFill>
          <a:ln w="9525">
            <a:noFill/>
            <a:round/>
            <a:headEnd/>
            <a:tailEnd/>
          </a:ln>
        </p:spPr>
        <p:txBody>
          <a:bodyPr lIns="90000" tIns="46800" rIns="90000" bIns="46800">
            <a:spAutoFit/>
          </a:bodyPr>
          <a:lstStyle/>
          <a:p>
            <a:pPr>
              <a:spcBef>
                <a:spcPts val="563"/>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900">
                <a:solidFill>
                  <a:srgbClr val="000000"/>
                </a:solidFill>
              </a:rPr>
              <a:t>Photos</a:t>
            </a:r>
          </a:p>
        </p:txBody>
      </p:sp>
      <p:sp>
        <p:nvSpPr>
          <p:cNvPr id="16414" name="Line 31"/>
          <p:cNvSpPr>
            <a:spLocks noChangeShapeType="1"/>
          </p:cNvSpPr>
          <p:nvPr/>
        </p:nvSpPr>
        <p:spPr bwMode="auto">
          <a:xfrm>
            <a:off x="3200400" y="1752600"/>
            <a:ext cx="3200400" cy="1588"/>
          </a:xfrm>
          <a:prstGeom prst="line">
            <a:avLst/>
          </a:prstGeom>
          <a:noFill/>
          <a:ln w="9360">
            <a:solidFill>
              <a:srgbClr val="C0C0C0"/>
            </a:solidFill>
            <a:miter lim="800000"/>
            <a:headEnd/>
            <a:tailEnd/>
          </a:ln>
        </p:spPr>
        <p:txBody>
          <a:bodyPr/>
          <a:lstStyle/>
          <a:p>
            <a:endParaRPr lang="en-US"/>
          </a:p>
        </p:txBody>
      </p:sp>
      <p:sp>
        <p:nvSpPr>
          <p:cNvPr id="16415" name="Text Box 32"/>
          <p:cNvSpPr txBox="1">
            <a:spLocks noChangeArrowheads="1"/>
          </p:cNvSpPr>
          <p:nvPr/>
        </p:nvSpPr>
        <p:spPr bwMode="auto">
          <a:xfrm>
            <a:off x="2057400" y="1905000"/>
            <a:ext cx="3124200" cy="910122"/>
          </a:xfrm>
          <a:prstGeom prst="rect">
            <a:avLst/>
          </a:prstGeom>
          <a:noFill/>
          <a:ln w="9525">
            <a:noFill/>
            <a:round/>
            <a:headEnd/>
            <a:tailEnd/>
          </a:ln>
        </p:spPr>
        <p:txBody>
          <a:bodyPr lIns="90000" tIns="46800" rIns="90000" bIns="46800">
            <a:spAutoFit/>
          </a:bodyPr>
          <a:lstStyle/>
          <a:p>
            <a:pPr>
              <a:lnSpc>
                <a:spcPct val="50000"/>
              </a:lnSpc>
              <a:spcBef>
                <a:spcPts val="500"/>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dirty="0">
                <a:solidFill>
                  <a:srgbClr val="959EBD"/>
                </a:solidFill>
              </a:rPr>
              <a:t>Networks:</a:t>
            </a:r>
            <a:r>
              <a:rPr lang="en-US" sz="800" dirty="0">
                <a:solidFill>
                  <a:srgbClr val="000000"/>
                </a:solidFill>
              </a:rPr>
              <a:t>         	          Verona, Italy</a:t>
            </a:r>
          </a:p>
          <a:p>
            <a:pPr>
              <a:lnSpc>
                <a:spcPct val="50000"/>
              </a:lnSpc>
              <a:spcBef>
                <a:spcPts val="500"/>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dirty="0">
                <a:solidFill>
                  <a:srgbClr val="959EBD"/>
                </a:solidFill>
              </a:rPr>
              <a:t>Sex:</a:t>
            </a:r>
            <a:r>
              <a:rPr lang="en-US" sz="800" dirty="0">
                <a:solidFill>
                  <a:srgbClr val="000000"/>
                </a:solidFill>
              </a:rPr>
              <a:t>                  	          </a:t>
            </a:r>
            <a:r>
              <a:rPr lang="en-US" sz="800" dirty="0" smtClean="0">
                <a:solidFill>
                  <a:srgbClr val="000000"/>
                </a:solidFill>
              </a:rPr>
              <a:t>Female</a:t>
            </a:r>
            <a:endParaRPr lang="en-US" sz="800" dirty="0">
              <a:solidFill>
                <a:srgbClr val="000000"/>
              </a:solidFill>
            </a:endParaRPr>
          </a:p>
          <a:p>
            <a:pPr>
              <a:lnSpc>
                <a:spcPct val="50000"/>
              </a:lnSpc>
              <a:spcBef>
                <a:spcPts val="500"/>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dirty="0">
                <a:solidFill>
                  <a:srgbClr val="959EBD"/>
                </a:solidFill>
              </a:rPr>
              <a:t>Birthday:</a:t>
            </a:r>
            <a:r>
              <a:rPr lang="en-US" sz="800" dirty="0">
                <a:solidFill>
                  <a:srgbClr val="000000"/>
                </a:solidFill>
              </a:rPr>
              <a:t>           	</a:t>
            </a:r>
            <a:r>
              <a:rPr lang="en-US" sz="800" dirty="0" smtClean="0">
                <a:solidFill>
                  <a:srgbClr val="000000"/>
                </a:solidFill>
              </a:rPr>
              <a:t>          July 31</a:t>
            </a:r>
            <a:r>
              <a:rPr lang="en-US" sz="800" baseline="30000" dirty="0" smtClean="0">
                <a:solidFill>
                  <a:srgbClr val="000000"/>
                </a:solidFill>
              </a:rPr>
              <a:t>st</a:t>
            </a:r>
            <a:r>
              <a:rPr lang="en-US" sz="800" dirty="0" smtClean="0">
                <a:solidFill>
                  <a:srgbClr val="000000"/>
                </a:solidFill>
              </a:rPr>
              <a:t> </a:t>
            </a:r>
            <a:endParaRPr lang="en-US" sz="800" dirty="0">
              <a:solidFill>
                <a:srgbClr val="000000"/>
              </a:solidFill>
            </a:endParaRPr>
          </a:p>
          <a:p>
            <a:pPr>
              <a:lnSpc>
                <a:spcPct val="50000"/>
              </a:lnSpc>
              <a:spcBef>
                <a:spcPts val="500"/>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dirty="0">
                <a:solidFill>
                  <a:srgbClr val="959EBD"/>
                </a:solidFill>
              </a:rPr>
              <a:t>Hometown:</a:t>
            </a:r>
            <a:r>
              <a:rPr lang="en-US" sz="800" dirty="0">
                <a:solidFill>
                  <a:srgbClr val="000000"/>
                </a:solidFill>
              </a:rPr>
              <a:t>       	          Verona, Italy</a:t>
            </a:r>
          </a:p>
          <a:p>
            <a:pPr>
              <a:lnSpc>
                <a:spcPct val="50000"/>
              </a:lnSpc>
              <a:spcBef>
                <a:spcPts val="500"/>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dirty="0">
                <a:solidFill>
                  <a:srgbClr val="959EBD"/>
                </a:solidFill>
              </a:rPr>
              <a:t>Relationship Status:</a:t>
            </a:r>
            <a:r>
              <a:rPr lang="en-US" sz="800" dirty="0">
                <a:solidFill>
                  <a:srgbClr val="000000"/>
                </a:solidFill>
              </a:rPr>
              <a:t>          </a:t>
            </a:r>
            <a:r>
              <a:rPr lang="en-US" sz="800" dirty="0" smtClean="0">
                <a:solidFill>
                  <a:srgbClr val="000000"/>
                </a:solidFill>
              </a:rPr>
              <a:t> It’s Complicated</a:t>
            </a:r>
            <a:endParaRPr lang="en-US" sz="800" dirty="0">
              <a:solidFill>
                <a:srgbClr val="000000"/>
              </a:solidFill>
            </a:endParaRPr>
          </a:p>
          <a:p>
            <a:pPr>
              <a:lnSpc>
                <a:spcPct val="50000"/>
              </a:lnSpc>
              <a:spcBef>
                <a:spcPts val="500"/>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dirty="0">
                <a:solidFill>
                  <a:srgbClr val="959EBD"/>
                </a:solidFill>
              </a:rPr>
              <a:t>Political Views:</a:t>
            </a:r>
            <a:r>
              <a:rPr lang="en-US" sz="800" dirty="0">
                <a:solidFill>
                  <a:srgbClr val="000000"/>
                </a:solidFill>
              </a:rPr>
              <a:t>	          For Prince </a:t>
            </a:r>
            <a:r>
              <a:rPr lang="en-US" sz="800" dirty="0" err="1">
                <a:solidFill>
                  <a:srgbClr val="000000"/>
                </a:solidFill>
              </a:rPr>
              <a:t>Escalus</a:t>
            </a:r>
            <a:endParaRPr lang="en-US" sz="800" dirty="0">
              <a:solidFill>
                <a:srgbClr val="000000"/>
              </a:solidFill>
            </a:endParaRPr>
          </a:p>
          <a:p>
            <a:pPr>
              <a:lnSpc>
                <a:spcPct val="50000"/>
              </a:lnSpc>
              <a:spcBef>
                <a:spcPts val="500"/>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dirty="0">
                <a:solidFill>
                  <a:srgbClr val="959EBD"/>
                </a:solidFill>
              </a:rPr>
              <a:t>Religious Views</a:t>
            </a:r>
            <a:r>
              <a:rPr lang="en-US" sz="800" dirty="0" smtClean="0">
                <a:solidFill>
                  <a:srgbClr val="959EBD"/>
                </a:solidFill>
              </a:rPr>
              <a:t>:                </a:t>
            </a:r>
            <a:r>
              <a:rPr lang="en-US" sz="800" dirty="0" smtClean="0">
                <a:solidFill>
                  <a:schemeClr val="tx1"/>
                </a:solidFill>
              </a:rPr>
              <a:t>Catholic</a:t>
            </a:r>
            <a:endParaRPr lang="en-US" sz="800" dirty="0">
              <a:solidFill>
                <a:srgbClr val="959EBD"/>
              </a:solidFill>
            </a:endParaRPr>
          </a:p>
        </p:txBody>
      </p:sp>
      <p:sp>
        <p:nvSpPr>
          <p:cNvPr id="16416" name="Text Box 33"/>
          <p:cNvSpPr txBox="1">
            <a:spLocks noChangeArrowheads="1"/>
          </p:cNvSpPr>
          <p:nvPr/>
        </p:nvSpPr>
        <p:spPr bwMode="auto">
          <a:xfrm>
            <a:off x="2133600" y="3200400"/>
            <a:ext cx="4495800" cy="1153778"/>
          </a:xfrm>
          <a:prstGeom prst="rect">
            <a:avLst/>
          </a:prstGeom>
          <a:noFill/>
          <a:ln w="9525">
            <a:noFill/>
            <a:round/>
            <a:headEnd/>
            <a:tailEnd/>
          </a:ln>
        </p:spPr>
        <p:txBody>
          <a:bodyPr lIns="90000" tIns="46800" rIns="90000" bIns="46800">
            <a:spAutoFit/>
          </a:bodyPr>
          <a:lstStyle/>
          <a:p>
            <a:pPr>
              <a:spcBef>
                <a:spcPts val="500"/>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dirty="0">
                <a:solidFill>
                  <a:srgbClr val="959EBD"/>
                </a:solidFill>
              </a:rPr>
              <a:t>Activities:</a:t>
            </a:r>
            <a:r>
              <a:rPr lang="en-US" sz="800" dirty="0">
                <a:solidFill>
                  <a:srgbClr val="000000"/>
                </a:solidFill>
              </a:rPr>
              <a:t>         	</a:t>
            </a:r>
            <a:r>
              <a:rPr lang="en-US" sz="800" dirty="0" smtClean="0">
                <a:solidFill>
                  <a:srgbClr val="000000"/>
                </a:solidFill>
              </a:rPr>
              <a:t>          Reading,  planting flowers,  meeting new people, and  photography</a:t>
            </a:r>
          </a:p>
          <a:p>
            <a:pPr>
              <a:spcBef>
                <a:spcPts val="500"/>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dirty="0" smtClean="0">
                <a:solidFill>
                  <a:srgbClr val="959EBD"/>
                </a:solidFill>
              </a:rPr>
              <a:t>Interests</a:t>
            </a:r>
            <a:r>
              <a:rPr lang="en-US" sz="800" dirty="0">
                <a:solidFill>
                  <a:srgbClr val="959EBD"/>
                </a:solidFill>
              </a:rPr>
              <a:t>:</a:t>
            </a:r>
            <a:r>
              <a:rPr lang="en-US" sz="800" dirty="0">
                <a:solidFill>
                  <a:srgbClr val="000000"/>
                </a:solidFill>
              </a:rPr>
              <a:t>                           </a:t>
            </a:r>
            <a:r>
              <a:rPr lang="en-US" sz="800" dirty="0" smtClean="0">
                <a:solidFill>
                  <a:srgbClr val="000000"/>
                </a:solidFill>
              </a:rPr>
              <a:t>Nature, books, and taking pictures</a:t>
            </a:r>
            <a:endParaRPr lang="en-US" sz="800" dirty="0">
              <a:solidFill>
                <a:srgbClr val="000000"/>
              </a:solidFill>
            </a:endParaRPr>
          </a:p>
          <a:p>
            <a:pPr>
              <a:spcBef>
                <a:spcPts val="500"/>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dirty="0">
                <a:solidFill>
                  <a:srgbClr val="959EBD"/>
                </a:solidFill>
              </a:rPr>
              <a:t>Favorite Music:	          </a:t>
            </a:r>
            <a:r>
              <a:rPr lang="en-US" sz="800" dirty="0" smtClean="0">
                <a:solidFill>
                  <a:schemeClr val="tx1"/>
                </a:solidFill>
              </a:rPr>
              <a:t>Taylor Swift,  Carrie Underwood, and Rascal </a:t>
            </a:r>
            <a:r>
              <a:rPr lang="en-US" sz="800" dirty="0" err="1" smtClean="0">
                <a:solidFill>
                  <a:schemeClr val="tx1"/>
                </a:solidFill>
              </a:rPr>
              <a:t>Flatts</a:t>
            </a:r>
            <a:endParaRPr lang="en-US" sz="800" dirty="0">
              <a:solidFill>
                <a:schemeClr val="tx1"/>
              </a:solidFill>
            </a:endParaRPr>
          </a:p>
          <a:p>
            <a:pPr>
              <a:spcBef>
                <a:spcPts val="500"/>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dirty="0">
                <a:solidFill>
                  <a:srgbClr val="959EBD"/>
                </a:solidFill>
              </a:rPr>
              <a:t>Favorite Movies</a:t>
            </a:r>
            <a:r>
              <a:rPr lang="en-US" sz="800" dirty="0" smtClean="0">
                <a:solidFill>
                  <a:srgbClr val="959EBD"/>
                </a:solidFill>
              </a:rPr>
              <a:t>:                </a:t>
            </a:r>
            <a:r>
              <a:rPr lang="en-US" sz="800" dirty="0" smtClean="0">
                <a:solidFill>
                  <a:schemeClr val="tx1"/>
                </a:solidFill>
              </a:rPr>
              <a:t>Twilight Saga;  The Proposal, and  The Blind Side</a:t>
            </a:r>
            <a:endParaRPr lang="en-US" sz="800" dirty="0">
              <a:solidFill>
                <a:srgbClr val="000000"/>
              </a:solidFill>
            </a:endParaRPr>
          </a:p>
          <a:p>
            <a:pPr>
              <a:spcBef>
                <a:spcPts val="500"/>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dirty="0">
                <a:solidFill>
                  <a:srgbClr val="959EBD"/>
                </a:solidFill>
              </a:rPr>
              <a:t>Favorite TV Shows:	</a:t>
            </a:r>
            <a:r>
              <a:rPr lang="en-US" sz="800" dirty="0" smtClean="0">
                <a:solidFill>
                  <a:srgbClr val="959EBD"/>
                </a:solidFill>
              </a:rPr>
              <a:t>          </a:t>
            </a:r>
            <a:r>
              <a:rPr lang="en-US" sz="800" dirty="0" smtClean="0">
                <a:solidFill>
                  <a:schemeClr val="tx1"/>
                </a:solidFill>
              </a:rPr>
              <a:t>Desperate </a:t>
            </a:r>
            <a:r>
              <a:rPr lang="en-US" sz="800" dirty="0" err="1" smtClean="0">
                <a:solidFill>
                  <a:schemeClr val="tx1"/>
                </a:solidFill>
              </a:rPr>
              <a:t>Housewvies</a:t>
            </a:r>
            <a:r>
              <a:rPr lang="en-US" sz="800" dirty="0" smtClean="0">
                <a:solidFill>
                  <a:schemeClr val="tx1"/>
                </a:solidFill>
              </a:rPr>
              <a:t>, The Middle, and  Gilmore Girls</a:t>
            </a:r>
            <a:endParaRPr lang="en-US" sz="800" dirty="0">
              <a:solidFill>
                <a:srgbClr val="000000"/>
              </a:solidFill>
            </a:endParaRPr>
          </a:p>
          <a:p>
            <a:pPr>
              <a:spcBef>
                <a:spcPts val="500"/>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dirty="0">
                <a:solidFill>
                  <a:srgbClr val="959EBD"/>
                </a:solidFill>
              </a:rPr>
              <a:t>Favorite Books:</a:t>
            </a:r>
            <a:r>
              <a:rPr lang="en-US" sz="800" dirty="0">
                <a:solidFill>
                  <a:srgbClr val="000000"/>
                </a:solidFill>
              </a:rPr>
              <a:t>	</a:t>
            </a:r>
            <a:r>
              <a:rPr lang="en-US" sz="800" dirty="0" smtClean="0">
                <a:solidFill>
                  <a:srgbClr val="000000"/>
                </a:solidFill>
              </a:rPr>
              <a:t>          My Sister’s Keeper,  The Last Song, and Dear John</a:t>
            </a:r>
            <a:endParaRPr lang="en-US" sz="800" dirty="0">
              <a:solidFill>
                <a:srgbClr val="000000"/>
              </a:solidFill>
            </a:endParaRPr>
          </a:p>
        </p:txBody>
      </p:sp>
      <p:sp>
        <p:nvSpPr>
          <p:cNvPr id="16417" name="Text Box 34"/>
          <p:cNvSpPr txBox="1">
            <a:spLocks noChangeArrowheads="1"/>
          </p:cNvSpPr>
          <p:nvPr/>
        </p:nvSpPr>
        <p:spPr bwMode="auto">
          <a:xfrm>
            <a:off x="838200" y="5334000"/>
            <a:ext cx="838200" cy="577210"/>
          </a:xfrm>
          <a:prstGeom prst="rect">
            <a:avLst/>
          </a:prstGeom>
          <a:noFill/>
          <a:ln w="9525">
            <a:noFill/>
            <a:round/>
            <a:headEnd/>
            <a:tailEnd/>
          </a:ln>
        </p:spPr>
        <p:txBody>
          <a:bodyPr lIns="90000" tIns="46800" rIns="90000" bIns="46800">
            <a:spAutoFit/>
          </a:bodyPr>
          <a:lstStyle/>
          <a:p>
            <a:pPr>
              <a:lnSpc>
                <a:spcPct val="85000"/>
              </a:lnSpc>
              <a:spcBef>
                <a:spcPts val="500"/>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dirty="0" smtClean="0">
                <a:solidFill>
                  <a:srgbClr val="333399"/>
                </a:solidFill>
              </a:rPr>
              <a:t>My Flower Garden</a:t>
            </a:r>
            <a:endParaRPr lang="en-US" sz="800" dirty="0">
              <a:solidFill>
                <a:srgbClr val="333399"/>
              </a:solidFill>
            </a:endParaRPr>
          </a:p>
          <a:p>
            <a:pPr>
              <a:lnSpc>
                <a:spcPct val="85000"/>
              </a:lnSpc>
              <a:spcBef>
                <a:spcPts val="500"/>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dirty="0" smtClean="0">
                <a:solidFill>
                  <a:srgbClr val="000000"/>
                </a:solidFill>
              </a:rPr>
              <a:t>Updated last Saturday</a:t>
            </a:r>
            <a:endParaRPr lang="en-US" sz="800" dirty="0">
              <a:solidFill>
                <a:srgbClr val="000000"/>
              </a:solidFill>
            </a:endParaRPr>
          </a:p>
        </p:txBody>
      </p:sp>
      <p:sp>
        <p:nvSpPr>
          <p:cNvPr id="16418" name="Text Box 35"/>
          <p:cNvSpPr txBox="1">
            <a:spLocks noChangeArrowheads="1"/>
          </p:cNvSpPr>
          <p:nvPr/>
        </p:nvSpPr>
        <p:spPr bwMode="auto">
          <a:xfrm>
            <a:off x="152400" y="5105400"/>
            <a:ext cx="838200" cy="200025"/>
          </a:xfrm>
          <a:prstGeom prst="rect">
            <a:avLst/>
          </a:prstGeom>
          <a:noFill/>
          <a:ln w="9525">
            <a:noFill/>
            <a:round/>
            <a:headEnd/>
            <a:tailEnd/>
          </a:ln>
        </p:spPr>
        <p:txBody>
          <a:bodyPr lIns="90000" tIns="46800" rIns="90000" bIns="46800">
            <a:spAutoFit/>
          </a:bodyPr>
          <a:lstStyle/>
          <a:p>
            <a:pPr>
              <a:spcBef>
                <a:spcPts val="438"/>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700">
                <a:solidFill>
                  <a:srgbClr val="000000"/>
                </a:solidFill>
              </a:rPr>
              <a:t>2 Albums</a:t>
            </a:r>
          </a:p>
        </p:txBody>
      </p:sp>
      <p:sp>
        <p:nvSpPr>
          <p:cNvPr id="16419" name="Text Box 36"/>
          <p:cNvSpPr txBox="1">
            <a:spLocks noChangeArrowheads="1"/>
          </p:cNvSpPr>
          <p:nvPr/>
        </p:nvSpPr>
        <p:spPr bwMode="auto">
          <a:xfrm>
            <a:off x="838200" y="6172200"/>
            <a:ext cx="838200" cy="472566"/>
          </a:xfrm>
          <a:prstGeom prst="rect">
            <a:avLst/>
          </a:prstGeom>
          <a:noFill/>
          <a:ln w="9525">
            <a:noFill/>
            <a:round/>
            <a:headEnd/>
            <a:tailEnd/>
          </a:ln>
        </p:spPr>
        <p:txBody>
          <a:bodyPr lIns="90000" tIns="46800" rIns="90000" bIns="46800">
            <a:spAutoFit/>
          </a:bodyPr>
          <a:lstStyle/>
          <a:p>
            <a:pPr>
              <a:lnSpc>
                <a:spcPct val="85000"/>
              </a:lnSpc>
              <a:spcBef>
                <a:spcPts val="500"/>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dirty="0" smtClean="0">
                <a:solidFill>
                  <a:srgbClr val="333399"/>
                </a:solidFill>
              </a:rPr>
              <a:t>Verona, Italy</a:t>
            </a:r>
            <a:endParaRPr lang="en-US" sz="800" dirty="0">
              <a:solidFill>
                <a:srgbClr val="333399"/>
              </a:solidFill>
            </a:endParaRPr>
          </a:p>
          <a:p>
            <a:pPr>
              <a:lnSpc>
                <a:spcPct val="85000"/>
              </a:lnSpc>
              <a:spcBef>
                <a:spcPts val="500"/>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dirty="0">
                <a:solidFill>
                  <a:srgbClr val="000000"/>
                </a:solidFill>
              </a:rPr>
              <a:t>Updated </a:t>
            </a:r>
            <a:r>
              <a:rPr lang="en-US" sz="800" dirty="0" smtClean="0">
                <a:solidFill>
                  <a:srgbClr val="000000"/>
                </a:solidFill>
              </a:rPr>
              <a:t>three weeks </a:t>
            </a:r>
            <a:r>
              <a:rPr lang="en-US" sz="800" dirty="0">
                <a:solidFill>
                  <a:srgbClr val="000000"/>
                </a:solidFill>
              </a:rPr>
              <a:t>ago</a:t>
            </a:r>
          </a:p>
        </p:txBody>
      </p:sp>
      <p:sp>
        <p:nvSpPr>
          <p:cNvPr id="16420" name="Text Box 37"/>
          <p:cNvSpPr txBox="1">
            <a:spLocks noChangeArrowheads="1"/>
          </p:cNvSpPr>
          <p:nvPr/>
        </p:nvSpPr>
        <p:spPr bwMode="auto">
          <a:xfrm>
            <a:off x="2133600" y="4800600"/>
            <a:ext cx="1447800" cy="231775"/>
          </a:xfrm>
          <a:prstGeom prst="rect">
            <a:avLst/>
          </a:prstGeom>
          <a:noFill/>
          <a:ln w="9525">
            <a:noFill/>
            <a:round/>
            <a:headEnd/>
            <a:tailEnd/>
          </a:ln>
        </p:spPr>
        <p:txBody>
          <a:bodyPr lIns="90000" tIns="46800" rIns="90000" bIns="46800">
            <a:spAutoFit/>
          </a:bodyPr>
          <a:lstStyle/>
          <a:p>
            <a:pPr>
              <a:spcBef>
                <a:spcPts val="563"/>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900" b="1">
                <a:solidFill>
                  <a:srgbClr val="000000"/>
                </a:solidFill>
              </a:rPr>
              <a:t>Contact Information</a:t>
            </a:r>
          </a:p>
        </p:txBody>
      </p:sp>
      <p:sp>
        <p:nvSpPr>
          <p:cNvPr id="16421" name="Line 38"/>
          <p:cNvSpPr>
            <a:spLocks noChangeShapeType="1"/>
          </p:cNvSpPr>
          <p:nvPr/>
        </p:nvSpPr>
        <p:spPr bwMode="auto">
          <a:xfrm>
            <a:off x="3276600" y="4953000"/>
            <a:ext cx="3200400" cy="1588"/>
          </a:xfrm>
          <a:prstGeom prst="line">
            <a:avLst/>
          </a:prstGeom>
          <a:noFill/>
          <a:ln w="9360">
            <a:solidFill>
              <a:srgbClr val="C0C0C0"/>
            </a:solidFill>
            <a:miter lim="800000"/>
            <a:headEnd/>
            <a:tailEnd/>
          </a:ln>
        </p:spPr>
        <p:txBody>
          <a:bodyPr/>
          <a:lstStyle/>
          <a:p>
            <a:endParaRPr lang="en-US"/>
          </a:p>
        </p:txBody>
      </p:sp>
      <p:sp>
        <p:nvSpPr>
          <p:cNvPr id="16422" name="Text Box 39"/>
          <p:cNvSpPr txBox="1">
            <a:spLocks noChangeArrowheads="1"/>
          </p:cNvSpPr>
          <p:nvPr/>
        </p:nvSpPr>
        <p:spPr bwMode="auto">
          <a:xfrm>
            <a:off x="2133600" y="5105400"/>
            <a:ext cx="4267200" cy="404813"/>
          </a:xfrm>
          <a:prstGeom prst="rect">
            <a:avLst/>
          </a:prstGeom>
          <a:noFill/>
          <a:ln w="9525">
            <a:noFill/>
            <a:round/>
            <a:headEnd/>
            <a:tailEnd/>
          </a:ln>
        </p:spPr>
        <p:txBody>
          <a:bodyPr lIns="90000" tIns="46800" rIns="90000" bIns="46800">
            <a:spAutoFit/>
          </a:bodyPr>
          <a:lstStyle/>
          <a:p>
            <a:pPr>
              <a:spcBef>
                <a:spcPts val="500"/>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dirty="0">
                <a:solidFill>
                  <a:srgbClr val="959EBD"/>
                </a:solidFill>
              </a:rPr>
              <a:t>Address:	         </a:t>
            </a:r>
            <a:r>
              <a:rPr lang="en-US" sz="800" dirty="0">
                <a:solidFill>
                  <a:srgbClr val="000000"/>
                </a:solidFill>
              </a:rPr>
              <a:t>Verona, Italy</a:t>
            </a:r>
          </a:p>
          <a:p>
            <a:pPr>
              <a:spcBef>
                <a:spcPts val="500"/>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dirty="0">
                <a:solidFill>
                  <a:srgbClr val="959EBD"/>
                </a:solidFill>
              </a:rPr>
              <a:t>Phone Number:	</a:t>
            </a:r>
            <a:r>
              <a:rPr lang="en-US" sz="800" dirty="0">
                <a:solidFill>
                  <a:srgbClr val="000000"/>
                </a:solidFill>
              </a:rPr>
              <a:t>         </a:t>
            </a:r>
            <a:r>
              <a:rPr lang="en-US" sz="800" dirty="0" smtClean="0">
                <a:solidFill>
                  <a:srgbClr val="000000"/>
                </a:solidFill>
              </a:rPr>
              <a:t>(995)487-9376</a:t>
            </a:r>
            <a:endParaRPr lang="en-US" sz="800" dirty="0">
              <a:solidFill>
                <a:srgbClr val="000000"/>
              </a:solidFill>
            </a:endParaRPr>
          </a:p>
        </p:txBody>
      </p:sp>
      <p:graphicFrame>
        <p:nvGraphicFramePr>
          <p:cNvPr id="4137" name="Group 41"/>
          <p:cNvGraphicFramePr>
            <a:graphicFrameLocks noGrp="1"/>
          </p:cNvGraphicFramePr>
          <p:nvPr/>
        </p:nvGraphicFramePr>
        <p:xfrm>
          <a:off x="152400" y="1752600"/>
          <a:ext cx="1525588" cy="669348"/>
        </p:xfrm>
        <a:graphic>
          <a:graphicData uri="http://schemas.openxmlformats.org/drawingml/2006/table">
            <a:tbl>
              <a:tblPr/>
              <a:tblGrid>
                <a:gridCol w="1525588"/>
              </a:tblGrid>
              <a:tr h="554038">
                <a:tc>
                  <a:txBody>
                    <a:bodyPr/>
                    <a:lstStyle/>
                    <a:p>
                      <a:pPr marL="0" marR="0" lvl="0" indent="0" algn="ctr" defTabSz="457200" rtl="0" eaLnBrk="1" fontAlgn="base" latinLnBrk="0" hangingPunct="1">
                        <a:lnSpc>
                          <a:spcPct val="93000"/>
                        </a:lnSpc>
                        <a:spcBef>
                          <a:spcPts val="25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000" dirty="0" smtClean="0">
                          <a:solidFill>
                            <a:schemeClr val="tx1"/>
                          </a:solidFill>
                        </a:rPr>
                        <a:t>When love is not madness, it is not love.  ~Pedro Calderon de la </a:t>
                      </a:r>
                      <a:r>
                        <a:rPr lang="en-US" sz="1000" dirty="0" err="1" smtClean="0">
                          <a:solidFill>
                            <a:schemeClr val="tx1"/>
                          </a:solidFill>
                        </a:rPr>
                        <a:t>Barca</a:t>
                      </a:r>
                      <a:endParaRPr kumimoji="0" lang="en-US" sz="1000" b="0" i="0" u="none" strike="noStrike" cap="none" normalizeH="0" baseline="0" dirty="0" smtClean="0">
                        <a:ln>
                          <a:noFill/>
                        </a:ln>
                        <a:solidFill>
                          <a:srgbClr val="000000"/>
                        </a:solidFill>
                        <a:effectLst/>
                        <a:latin typeface="Arial" charset="0"/>
                        <a:cs typeface="Arial Unicode MS" charset="0"/>
                      </a:endParaRPr>
                    </a:p>
                  </a:txBody>
                  <a:tcPr marL="90000" marR="90000" marT="55620" marB="46800" horzOverflow="overflow">
                    <a:lnL w="12600" cap="flat" cmpd="sng" algn="ctr">
                      <a:solidFill>
                        <a:srgbClr val="000000"/>
                      </a:solidFill>
                      <a:prstDash val="solid"/>
                      <a:round/>
                      <a:headEnd type="none" w="med" len="med"/>
                      <a:tailEnd type="none" w="med" len="med"/>
                    </a:lnL>
                    <a:lnR w="12600" cap="flat" cmpd="sng" algn="ctr">
                      <a:solidFill>
                        <a:srgbClr val="000000"/>
                      </a:solidFill>
                      <a:prstDash val="solid"/>
                      <a:round/>
                      <a:headEnd type="none" w="med" len="med"/>
                      <a:tailEnd type="none" w="med" len="med"/>
                    </a:lnR>
                    <a:lnT w="12600" cap="flat" cmpd="sng" algn="ctr">
                      <a:solidFill>
                        <a:srgbClr val="000000"/>
                      </a:solidFill>
                      <a:prstDash val="solid"/>
                      <a:round/>
                      <a:headEnd type="none" w="med" len="med"/>
                      <a:tailEnd type="none" w="med" len="med"/>
                    </a:lnT>
                    <a:lnB w="12600" cap="flat" cmpd="sng" algn="ctr">
                      <a:solidFill>
                        <a:srgbClr val="000000"/>
                      </a:solidFill>
                      <a:prstDash val="solid"/>
                      <a:round/>
                      <a:headEnd type="none" w="med" len="med"/>
                      <a:tailEnd type="none" w="med" len="med"/>
                    </a:lnB>
                    <a:lnTlToBr>
                      <a:noFill/>
                    </a:lnTlToBr>
                    <a:lnBlToTr>
                      <a:noFill/>
                    </a:lnBlToTr>
                    <a:noFill/>
                  </a:tcPr>
                </a:tc>
              </a:tr>
            </a:tbl>
          </a:graphicData>
        </a:graphic>
      </p:graphicFrame>
      <p:pic>
        <p:nvPicPr>
          <p:cNvPr id="44" name="Picture 43" descr="juliet.jpg"/>
          <p:cNvPicPr>
            <a:picLocks noChangeAspect="1"/>
          </p:cNvPicPr>
          <p:nvPr/>
        </p:nvPicPr>
        <p:blipFill>
          <a:blip r:embed="rId6" cstate="print"/>
          <a:stretch>
            <a:fillRect/>
          </a:stretch>
        </p:blipFill>
        <p:spPr>
          <a:xfrm>
            <a:off x="457200" y="533400"/>
            <a:ext cx="942975" cy="1181100"/>
          </a:xfrm>
          <a:prstGeom prst="rect">
            <a:avLst/>
          </a:prstGeom>
        </p:spPr>
      </p:pic>
      <p:pic>
        <p:nvPicPr>
          <p:cNvPr id="45" name="Picture 44" descr="imagesCA8KJ8VZ.jpg"/>
          <p:cNvPicPr>
            <a:picLocks noChangeAspect="1"/>
          </p:cNvPicPr>
          <p:nvPr/>
        </p:nvPicPr>
        <p:blipFill>
          <a:blip r:embed="rId7" cstate="print"/>
          <a:stretch>
            <a:fillRect/>
          </a:stretch>
        </p:blipFill>
        <p:spPr>
          <a:xfrm>
            <a:off x="152400" y="5334000"/>
            <a:ext cx="712816" cy="533400"/>
          </a:xfrm>
          <a:prstGeom prst="rect">
            <a:avLst/>
          </a:prstGeom>
        </p:spPr>
      </p:pic>
      <p:pic>
        <p:nvPicPr>
          <p:cNvPr id="46" name="Picture 45" descr="imagesCA0W5EV5.jpg"/>
          <p:cNvPicPr>
            <a:picLocks noChangeAspect="1"/>
          </p:cNvPicPr>
          <p:nvPr/>
        </p:nvPicPr>
        <p:blipFill>
          <a:blip r:embed="rId8" cstate="print"/>
          <a:stretch>
            <a:fillRect/>
          </a:stretch>
        </p:blipFill>
        <p:spPr>
          <a:xfrm>
            <a:off x="228600" y="6019800"/>
            <a:ext cx="630674" cy="614363"/>
          </a:xfrm>
          <a:prstGeom prst="rect">
            <a:avLst/>
          </a:prstGeom>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ChangeArrowheads="1"/>
          </p:cNvSpPr>
          <p:nvPr/>
        </p:nvSpPr>
        <p:spPr bwMode="auto">
          <a:xfrm>
            <a:off x="0" y="304800"/>
            <a:ext cx="9144000" cy="990600"/>
          </a:xfrm>
          <a:prstGeom prst="rect">
            <a:avLst/>
          </a:prstGeom>
          <a:solidFill>
            <a:srgbClr val="EAECF2"/>
          </a:solidFill>
          <a:ln w="9525">
            <a:noFill/>
            <a:round/>
            <a:headEnd/>
            <a:tailEnd/>
          </a:ln>
        </p:spPr>
        <p:txBody>
          <a:bodyPr wrap="none" anchor="ctr"/>
          <a:lstStyle/>
          <a:p>
            <a:pPr>
              <a:buClr>
                <a:srgbClr val="000000"/>
              </a:buClr>
              <a:buSzPct val="100000"/>
              <a:buFont typeface="Times New Roman" pitchFamily="18" charset="0"/>
              <a:buNone/>
            </a:pPr>
            <a:endParaRPr lang="en-US"/>
          </a:p>
        </p:txBody>
      </p:sp>
      <p:sp>
        <p:nvSpPr>
          <p:cNvPr id="18434" name="Text Box 2"/>
          <p:cNvSpPr txBox="1">
            <a:spLocks noChangeArrowheads="1"/>
          </p:cNvSpPr>
          <p:nvPr/>
        </p:nvSpPr>
        <p:spPr bwMode="auto">
          <a:xfrm>
            <a:off x="0" y="0"/>
            <a:ext cx="1295400" cy="381000"/>
          </a:xfrm>
          <a:prstGeom prst="rect">
            <a:avLst/>
          </a:prstGeom>
          <a:solidFill>
            <a:srgbClr val="666699"/>
          </a:solidFill>
          <a:ln w="9525">
            <a:noFill/>
            <a:round/>
            <a:headEnd/>
            <a:tailEnd/>
          </a:ln>
        </p:spPr>
        <p:txBody>
          <a:bodyPr anchor="ctr"/>
          <a:lstStyle/>
          <a:p>
            <a:pPr algn="ctr">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400" b="1">
                <a:solidFill>
                  <a:srgbClr val="FFFFFF"/>
                </a:solidFill>
              </a:rPr>
              <a:t>facebook</a:t>
            </a:r>
          </a:p>
        </p:txBody>
      </p:sp>
      <p:sp>
        <p:nvSpPr>
          <p:cNvPr id="18435" name="Rectangle 3"/>
          <p:cNvSpPr>
            <a:spLocks noChangeArrowheads="1"/>
          </p:cNvSpPr>
          <p:nvPr/>
        </p:nvSpPr>
        <p:spPr bwMode="auto">
          <a:xfrm>
            <a:off x="1295400" y="0"/>
            <a:ext cx="762000" cy="381000"/>
          </a:xfrm>
          <a:prstGeom prst="rect">
            <a:avLst/>
          </a:prstGeom>
          <a:solidFill>
            <a:srgbClr val="666699"/>
          </a:solidFill>
          <a:ln w="9525">
            <a:noFill/>
            <a:round/>
            <a:headEnd/>
            <a:tailEnd/>
          </a:ln>
        </p:spPr>
        <p:txBody>
          <a:bodyPr lIns="90000" tIns="46800" rIns="90000" bIns="46800" anchor="ctr"/>
          <a:lstStyle/>
          <a:p>
            <a:pPr algn="ctr">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hlinkClick r:id="rId3" action="ppaction://hlinksldjump"/>
              </a:rPr>
              <a:t>Wall</a:t>
            </a:r>
            <a:endParaRPr lang="en-US" sz="1200">
              <a:solidFill>
                <a:srgbClr val="FFFFFF"/>
              </a:solidFill>
            </a:endParaRPr>
          </a:p>
        </p:txBody>
      </p:sp>
      <p:sp>
        <p:nvSpPr>
          <p:cNvPr id="18436" name="Rectangle 4"/>
          <p:cNvSpPr>
            <a:spLocks noChangeArrowheads="1"/>
          </p:cNvSpPr>
          <p:nvPr/>
        </p:nvSpPr>
        <p:spPr bwMode="auto">
          <a:xfrm>
            <a:off x="2057400" y="0"/>
            <a:ext cx="838200" cy="381000"/>
          </a:xfrm>
          <a:prstGeom prst="rect">
            <a:avLst/>
          </a:prstGeom>
          <a:solidFill>
            <a:srgbClr val="666699"/>
          </a:solidFill>
          <a:ln w="9525">
            <a:noFill/>
            <a:round/>
            <a:headEnd/>
            <a:tailEnd/>
          </a:ln>
        </p:spPr>
        <p:txBody>
          <a:bodyPr lIns="90000" tIns="46800" rIns="90000" bIns="46800" anchor="ctr"/>
          <a:lstStyle/>
          <a:p>
            <a:pPr algn="ctr">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rPr>
              <a:t>Photos</a:t>
            </a:r>
          </a:p>
        </p:txBody>
      </p:sp>
      <p:sp>
        <p:nvSpPr>
          <p:cNvPr id="18437" name="Rectangle 5"/>
          <p:cNvSpPr>
            <a:spLocks noChangeArrowheads="1"/>
          </p:cNvSpPr>
          <p:nvPr/>
        </p:nvSpPr>
        <p:spPr bwMode="auto">
          <a:xfrm>
            <a:off x="2895600" y="0"/>
            <a:ext cx="1066800" cy="381000"/>
          </a:xfrm>
          <a:prstGeom prst="rect">
            <a:avLst/>
          </a:prstGeom>
          <a:solidFill>
            <a:srgbClr val="666699"/>
          </a:solidFill>
          <a:ln w="9525">
            <a:noFill/>
            <a:round/>
            <a:headEnd/>
            <a:tailEnd/>
          </a:ln>
        </p:spPr>
        <p:txBody>
          <a:bodyPr lIns="90000" tIns="46800" rIns="90000" bIns="46800" anchor="ctr"/>
          <a:lstStyle/>
          <a:p>
            <a:pPr algn="ctr">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hlinkClick r:id="rId4" action="ppaction://hlinksldjump"/>
              </a:rPr>
              <a:t>Messages</a:t>
            </a:r>
            <a:endParaRPr lang="en-US" sz="1200">
              <a:solidFill>
                <a:srgbClr val="FFFFFF"/>
              </a:solidFill>
            </a:endParaRPr>
          </a:p>
        </p:txBody>
      </p:sp>
      <p:sp>
        <p:nvSpPr>
          <p:cNvPr id="18438" name="Rectangle 6"/>
          <p:cNvSpPr>
            <a:spLocks noChangeArrowheads="1"/>
          </p:cNvSpPr>
          <p:nvPr/>
        </p:nvSpPr>
        <p:spPr bwMode="auto">
          <a:xfrm>
            <a:off x="3962400" y="0"/>
            <a:ext cx="838200" cy="381000"/>
          </a:xfrm>
          <a:prstGeom prst="rect">
            <a:avLst/>
          </a:prstGeom>
          <a:solidFill>
            <a:srgbClr val="666699"/>
          </a:solidFill>
          <a:ln w="9525">
            <a:noFill/>
            <a:round/>
            <a:headEnd/>
            <a:tailEnd/>
          </a:ln>
        </p:spPr>
        <p:txBody>
          <a:bodyPr lIns="90000" tIns="46800" rIns="90000" bIns="46800" anchor="ctr"/>
          <a:lstStyle/>
          <a:p>
            <a:pPr algn="ctr">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rPr>
              <a:t>Boxes</a:t>
            </a:r>
          </a:p>
        </p:txBody>
      </p:sp>
      <p:sp>
        <p:nvSpPr>
          <p:cNvPr id="18439" name="Rectangle 7"/>
          <p:cNvSpPr>
            <a:spLocks noChangeArrowheads="1"/>
          </p:cNvSpPr>
          <p:nvPr/>
        </p:nvSpPr>
        <p:spPr bwMode="auto">
          <a:xfrm>
            <a:off x="4648200" y="0"/>
            <a:ext cx="1752600" cy="381000"/>
          </a:xfrm>
          <a:prstGeom prst="rect">
            <a:avLst/>
          </a:prstGeom>
          <a:solidFill>
            <a:srgbClr val="666699"/>
          </a:solidFill>
          <a:ln w="9525">
            <a:noFill/>
            <a:round/>
            <a:headEnd/>
            <a:tailEnd/>
          </a:ln>
        </p:spPr>
        <p:txBody>
          <a:bodyPr wrap="none" anchor="ctr"/>
          <a:lstStyle/>
          <a:p>
            <a:pPr>
              <a:buClr>
                <a:srgbClr val="000000"/>
              </a:buClr>
              <a:buSzPct val="100000"/>
              <a:buFont typeface="Times New Roman" pitchFamily="18" charset="0"/>
              <a:buNone/>
            </a:pPr>
            <a:endParaRPr lang="en-US"/>
          </a:p>
        </p:txBody>
      </p:sp>
      <p:sp>
        <p:nvSpPr>
          <p:cNvPr id="18440" name="Rectangle 8"/>
          <p:cNvSpPr>
            <a:spLocks noChangeArrowheads="1"/>
          </p:cNvSpPr>
          <p:nvPr/>
        </p:nvSpPr>
        <p:spPr bwMode="auto">
          <a:xfrm>
            <a:off x="6400800" y="0"/>
            <a:ext cx="1752600" cy="381000"/>
          </a:xfrm>
          <a:prstGeom prst="rect">
            <a:avLst/>
          </a:prstGeom>
          <a:solidFill>
            <a:srgbClr val="666699"/>
          </a:solidFill>
          <a:ln w="9525">
            <a:noFill/>
            <a:round/>
            <a:headEnd/>
            <a:tailEnd/>
          </a:ln>
        </p:spPr>
        <p:txBody>
          <a:bodyPr lIns="90000" tIns="46800" rIns="90000" bIns="46800" anchor="ctr"/>
          <a:lstStyle/>
          <a:p>
            <a:pPr algn="ctr">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dirty="0" smtClean="0">
                <a:solidFill>
                  <a:srgbClr val="FFFFFF"/>
                </a:solidFill>
              </a:rPr>
              <a:t>Juliet</a:t>
            </a:r>
            <a:endParaRPr lang="en-US" sz="1200" dirty="0">
              <a:solidFill>
                <a:srgbClr val="FFFFFF"/>
              </a:solidFill>
            </a:endParaRPr>
          </a:p>
        </p:txBody>
      </p:sp>
      <p:sp>
        <p:nvSpPr>
          <p:cNvPr id="18441" name="Rectangle 9"/>
          <p:cNvSpPr>
            <a:spLocks noChangeArrowheads="1"/>
          </p:cNvSpPr>
          <p:nvPr/>
        </p:nvSpPr>
        <p:spPr bwMode="auto">
          <a:xfrm>
            <a:off x="8153400" y="0"/>
            <a:ext cx="990600" cy="381000"/>
          </a:xfrm>
          <a:prstGeom prst="rect">
            <a:avLst/>
          </a:prstGeom>
          <a:solidFill>
            <a:srgbClr val="666699"/>
          </a:solidFill>
          <a:ln w="9525">
            <a:noFill/>
            <a:round/>
            <a:headEnd/>
            <a:tailEnd/>
          </a:ln>
        </p:spPr>
        <p:txBody>
          <a:bodyPr lIns="90000" tIns="46800" rIns="90000" bIns="46800" anchor="ctr"/>
          <a:lstStyle/>
          <a:p>
            <a:pPr algn="ctr">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rPr>
              <a:t>Logout</a:t>
            </a:r>
          </a:p>
        </p:txBody>
      </p:sp>
      <p:sp>
        <p:nvSpPr>
          <p:cNvPr id="18442" name="Text Box 10">
            <a:hlinkClick r:id="rId3" action="ppaction://hlinksldjump"/>
          </p:cNvPr>
          <p:cNvSpPr txBox="1">
            <a:spLocks noChangeArrowheads="1"/>
          </p:cNvSpPr>
          <p:nvPr/>
        </p:nvSpPr>
        <p:spPr bwMode="auto">
          <a:xfrm>
            <a:off x="838200" y="1143000"/>
            <a:ext cx="838200" cy="246063"/>
          </a:xfrm>
          <a:prstGeom prst="rect">
            <a:avLst/>
          </a:prstGeom>
          <a:solidFill>
            <a:srgbClr val="D9DCE7"/>
          </a:solidFill>
          <a:ln w="9360">
            <a:solidFill>
              <a:srgbClr val="FFFFFF"/>
            </a:solidFill>
            <a:miter lim="800000"/>
            <a:headEnd/>
            <a:tailEnd/>
          </a:ln>
        </p:spPr>
        <p:txBody>
          <a:bodyPr lIns="90000" tIns="46800" rIns="90000" bIns="46800">
            <a:spAutoFit/>
          </a:bodyPr>
          <a:lstStyle/>
          <a:p>
            <a:pPr algn="ctr">
              <a:spcBef>
                <a:spcPts val="625"/>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000">
                <a:solidFill>
                  <a:srgbClr val="3333CC"/>
                </a:solidFill>
              </a:rPr>
              <a:t>Wall</a:t>
            </a:r>
          </a:p>
        </p:txBody>
      </p:sp>
      <p:sp>
        <p:nvSpPr>
          <p:cNvPr id="18443" name="Text Box 11">
            <a:hlinkClick r:id="rId5" action="ppaction://hlinksldjump"/>
          </p:cNvPr>
          <p:cNvSpPr txBox="1">
            <a:spLocks noChangeArrowheads="1"/>
          </p:cNvSpPr>
          <p:nvPr/>
        </p:nvSpPr>
        <p:spPr bwMode="auto">
          <a:xfrm>
            <a:off x="1676400" y="1143000"/>
            <a:ext cx="762000" cy="246063"/>
          </a:xfrm>
          <a:prstGeom prst="rect">
            <a:avLst/>
          </a:prstGeom>
          <a:solidFill>
            <a:srgbClr val="D9DCE7"/>
          </a:solidFill>
          <a:ln w="9360">
            <a:solidFill>
              <a:srgbClr val="FFFFFF"/>
            </a:solidFill>
            <a:miter lim="800000"/>
            <a:headEnd/>
            <a:tailEnd/>
          </a:ln>
        </p:spPr>
        <p:txBody>
          <a:bodyPr lIns="90000" tIns="46800" rIns="90000" bIns="46800">
            <a:spAutoFit/>
          </a:bodyPr>
          <a:lstStyle/>
          <a:p>
            <a:pPr algn="ctr">
              <a:spcBef>
                <a:spcPts val="625"/>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000">
                <a:solidFill>
                  <a:srgbClr val="3333CC"/>
                </a:solidFill>
              </a:rPr>
              <a:t>Info</a:t>
            </a:r>
          </a:p>
        </p:txBody>
      </p:sp>
      <p:sp>
        <p:nvSpPr>
          <p:cNvPr id="18444" name="Text Box 12"/>
          <p:cNvSpPr txBox="1">
            <a:spLocks noChangeArrowheads="1"/>
          </p:cNvSpPr>
          <p:nvPr/>
        </p:nvSpPr>
        <p:spPr bwMode="auto">
          <a:xfrm>
            <a:off x="2438400" y="1143000"/>
            <a:ext cx="762000" cy="246063"/>
          </a:xfrm>
          <a:prstGeom prst="rect">
            <a:avLst/>
          </a:prstGeom>
          <a:solidFill>
            <a:srgbClr val="FFFFFF"/>
          </a:solidFill>
          <a:ln w="9360">
            <a:solidFill>
              <a:srgbClr val="FFFFFF"/>
            </a:solidFill>
            <a:miter lim="800000"/>
            <a:headEnd/>
            <a:tailEnd/>
          </a:ln>
        </p:spPr>
        <p:txBody>
          <a:bodyPr lIns="90000" tIns="46800" rIns="90000" bIns="46800">
            <a:spAutoFit/>
          </a:bodyPr>
          <a:lstStyle/>
          <a:p>
            <a:pPr algn="ctr">
              <a:spcBef>
                <a:spcPts val="625"/>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000">
                <a:solidFill>
                  <a:srgbClr val="3333CC"/>
                </a:solidFill>
              </a:rPr>
              <a:t>Notes</a:t>
            </a:r>
          </a:p>
        </p:txBody>
      </p:sp>
      <p:sp>
        <p:nvSpPr>
          <p:cNvPr id="18445" name="Text Box 14"/>
          <p:cNvSpPr txBox="1">
            <a:spLocks noChangeArrowheads="1"/>
          </p:cNvSpPr>
          <p:nvPr/>
        </p:nvSpPr>
        <p:spPr bwMode="auto">
          <a:xfrm>
            <a:off x="2133600" y="1600200"/>
            <a:ext cx="1676400" cy="304800"/>
          </a:xfrm>
          <a:prstGeom prst="rect">
            <a:avLst/>
          </a:prstGeom>
          <a:noFill/>
          <a:ln w="9525">
            <a:noFill/>
            <a:round/>
            <a:headEnd/>
            <a:tailEnd/>
          </a:ln>
        </p:spPr>
        <p:txBody>
          <a:bodyPr wrap="none" anchor="ctr"/>
          <a:lstStyle/>
          <a:p>
            <a:pPr>
              <a:buClr>
                <a:srgbClr val="000000"/>
              </a:buClr>
              <a:buSzPct val="100000"/>
              <a:buFont typeface="Times New Roman" pitchFamily="18" charset="0"/>
              <a:buNone/>
            </a:pPr>
            <a:endParaRPr lang="en-US"/>
          </a:p>
        </p:txBody>
      </p:sp>
      <p:sp>
        <p:nvSpPr>
          <p:cNvPr id="18446" name="Text Box 15"/>
          <p:cNvSpPr txBox="1">
            <a:spLocks noChangeArrowheads="1"/>
          </p:cNvSpPr>
          <p:nvPr/>
        </p:nvSpPr>
        <p:spPr bwMode="auto">
          <a:xfrm>
            <a:off x="685800" y="1371601"/>
            <a:ext cx="6248400" cy="4711163"/>
          </a:xfrm>
          <a:prstGeom prst="rect">
            <a:avLst/>
          </a:prstGeom>
          <a:noFill/>
          <a:ln w="9525">
            <a:noFill/>
            <a:round/>
            <a:headEnd/>
            <a:tailEnd/>
          </a:ln>
        </p:spPr>
        <p:txBody>
          <a:bodyPr wrap="square" lIns="90000" tIns="46800" rIns="90000" bIns="46800">
            <a:spAutoFit/>
          </a:bodyPr>
          <a:lstStyle/>
          <a:p>
            <a:pPr>
              <a:spcBef>
                <a:spcPts val="625"/>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900" b="1" dirty="0">
                <a:solidFill>
                  <a:srgbClr val="000000"/>
                </a:solidFill>
              </a:rPr>
              <a:t>Text Message Conversation </a:t>
            </a:r>
            <a:r>
              <a:rPr lang="en-US" sz="900" b="1" dirty="0" smtClean="0">
                <a:solidFill>
                  <a:srgbClr val="000000"/>
                </a:solidFill>
              </a:rPr>
              <a:t>with Romeo</a:t>
            </a:r>
          </a:p>
          <a:p>
            <a:pPr>
              <a:spcBef>
                <a:spcPts val="625"/>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900" b="1" dirty="0" smtClean="0">
                <a:solidFill>
                  <a:srgbClr val="000000"/>
                </a:solidFill>
              </a:rPr>
              <a:t>Okay, I think I have separation anxiety with Romeo. So, I text him all the time! He is just so sweet and compassionate that I am going to share a very special conversation.</a:t>
            </a:r>
          </a:p>
          <a:p>
            <a:pPr>
              <a:spcBef>
                <a:spcPts val="625"/>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b="1" dirty="0" smtClean="0">
                <a:solidFill>
                  <a:srgbClr val="000000"/>
                </a:solidFill>
              </a:rPr>
              <a:t>Romeo: Sweet, Juliet. I will see you as soon as the sun rises tomorrow morning. </a:t>
            </a:r>
          </a:p>
          <a:p>
            <a:pPr>
              <a:spcBef>
                <a:spcPts val="625"/>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b="1" dirty="0" smtClean="0">
                <a:solidFill>
                  <a:srgbClr val="000000"/>
                </a:solidFill>
              </a:rPr>
              <a:t>Juliet: Oh! That is so sweet. I just wish I could see you all the time. </a:t>
            </a:r>
          </a:p>
          <a:p>
            <a:pPr>
              <a:spcBef>
                <a:spcPts val="625"/>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b="1" dirty="0" smtClean="0">
                <a:solidFill>
                  <a:srgbClr val="000000"/>
                </a:solidFill>
              </a:rPr>
              <a:t>Romeo: I know. Someday we will get married. I promise.</a:t>
            </a:r>
          </a:p>
          <a:p>
            <a:pPr>
              <a:spcBef>
                <a:spcPts val="625"/>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b="1" dirty="0" smtClean="0">
                <a:solidFill>
                  <a:srgbClr val="000000"/>
                </a:solidFill>
              </a:rPr>
              <a:t>Juliet: </a:t>
            </a:r>
            <a:r>
              <a:rPr lang="en-US" sz="800" b="1" dirty="0" err="1" smtClean="0">
                <a:solidFill>
                  <a:srgbClr val="000000"/>
                </a:solidFill>
              </a:rPr>
              <a:t>Aww</a:t>
            </a:r>
            <a:r>
              <a:rPr lang="en-US" sz="800" b="1" dirty="0" smtClean="0">
                <a:solidFill>
                  <a:srgbClr val="000000"/>
                </a:solidFill>
              </a:rPr>
              <a:t>! I can’t wait for that day! I know you will keep your promise. </a:t>
            </a:r>
          </a:p>
          <a:p>
            <a:pPr>
              <a:spcBef>
                <a:spcPts val="625"/>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b="1" dirty="0" smtClean="0">
                <a:solidFill>
                  <a:srgbClr val="000000"/>
                </a:solidFill>
              </a:rPr>
              <a:t>Romeo:  Nothing will ever separate us. Not even fate.</a:t>
            </a:r>
          </a:p>
          <a:p>
            <a:pPr>
              <a:spcBef>
                <a:spcPts val="625"/>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b="1" dirty="0" smtClean="0">
                <a:solidFill>
                  <a:srgbClr val="000000"/>
                </a:solidFill>
              </a:rPr>
              <a:t>Juliet: How did I ever get lucky enough to earn a sweet guy like you?</a:t>
            </a:r>
          </a:p>
          <a:p>
            <a:pPr>
              <a:spcBef>
                <a:spcPts val="625"/>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b="1" dirty="0" smtClean="0">
                <a:solidFill>
                  <a:srgbClr val="000000"/>
                </a:solidFill>
              </a:rPr>
              <a:t>Romeo: </a:t>
            </a:r>
            <a:r>
              <a:rPr lang="en-US" sz="800" b="1" dirty="0" err="1" smtClean="0">
                <a:solidFill>
                  <a:srgbClr val="000000"/>
                </a:solidFill>
              </a:rPr>
              <a:t>Omg</a:t>
            </a:r>
            <a:r>
              <a:rPr lang="en-US" sz="800" b="1" dirty="0" smtClean="0">
                <a:solidFill>
                  <a:srgbClr val="000000"/>
                </a:solidFill>
              </a:rPr>
              <a:t>! I am so lucky to have you!</a:t>
            </a:r>
          </a:p>
          <a:p>
            <a:pPr>
              <a:spcBef>
                <a:spcPts val="625"/>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b="1" dirty="0" smtClean="0">
                <a:solidFill>
                  <a:srgbClr val="000000"/>
                </a:solidFill>
              </a:rPr>
              <a:t>Juliet: LOL, we need to make plans for the wedding!</a:t>
            </a:r>
          </a:p>
          <a:p>
            <a:pPr>
              <a:spcBef>
                <a:spcPts val="625"/>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b="1" dirty="0" smtClean="0">
                <a:solidFill>
                  <a:srgbClr val="000000"/>
                </a:solidFill>
              </a:rPr>
              <a:t>Romeo: K, meet me tomorrow in Friar Laurence’s cell.</a:t>
            </a:r>
          </a:p>
          <a:p>
            <a:pPr>
              <a:spcBef>
                <a:spcPts val="625"/>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b="1" dirty="0" smtClean="0">
                <a:solidFill>
                  <a:srgbClr val="000000"/>
                </a:solidFill>
              </a:rPr>
              <a:t>Juliet: K,  </a:t>
            </a:r>
            <a:r>
              <a:rPr lang="en-US" sz="800" b="1" dirty="0" err="1" smtClean="0">
                <a:solidFill>
                  <a:srgbClr val="000000"/>
                </a:solidFill>
              </a:rPr>
              <a:t>ily</a:t>
            </a:r>
            <a:r>
              <a:rPr lang="en-US" sz="800" b="1" dirty="0" smtClean="0">
                <a:solidFill>
                  <a:srgbClr val="000000"/>
                </a:solidFill>
              </a:rPr>
              <a:t>!</a:t>
            </a:r>
          </a:p>
          <a:p>
            <a:pPr>
              <a:spcBef>
                <a:spcPts val="625"/>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b="1" dirty="0" smtClean="0">
                <a:solidFill>
                  <a:srgbClr val="000000"/>
                </a:solidFill>
              </a:rPr>
              <a:t>Romeo: </a:t>
            </a:r>
            <a:r>
              <a:rPr lang="en-US" sz="800" b="1" dirty="0" err="1" smtClean="0">
                <a:solidFill>
                  <a:srgbClr val="000000"/>
                </a:solidFill>
              </a:rPr>
              <a:t>ily</a:t>
            </a:r>
            <a:r>
              <a:rPr lang="en-US" sz="800" b="1" dirty="0" smtClean="0">
                <a:solidFill>
                  <a:srgbClr val="000000"/>
                </a:solidFill>
              </a:rPr>
              <a:t> too!</a:t>
            </a:r>
          </a:p>
          <a:p>
            <a:pPr>
              <a:spcBef>
                <a:spcPts val="625"/>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800" b="1" dirty="0" smtClean="0">
              <a:solidFill>
                <a:srgbClr val="000000"/>
              </a:solidFill>
            </a:endParaRPr>
          </a:p>
          <a:p>
            <a:pPr>
              <a:spcBef>
                <a:spcPts val="625"/>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800" b="1" dirty="0" smtClean="0">
              <a:solidFill>
                <a:srgbClr val="000000"/>
              </a:solidFill>
            </a:endParaRPr>
          </a:p>
          <a:p>
            <a:pPr>
              <a:spcBef>
                <a:spcPts val="625"/>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800" b="1" dirty="0" smtClean="0">
              <a:solidFill>
                <a:srgbClr val="000000"/>
              </a:solidFill>
            </a:endParaRPr>
          </a:p>
          <a:p>
            <a:pPr>
              <a:spcBef>
                <a:spcPts val="625"/>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800" b="1" dirty="0" smtClean="0">
              <a:solidFill>
                <a:srgbClr val="000000"/>
              </a:solidFill>
            </a:endParaRPr>
          </a:p>
          <a:p>
            <a:pPr>
              <a:spcBef>
                <a:spcPts val="625"/>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b="1" dirty="0" smtClean="0">
                <a:solidFill>
                  <a:srgbClr val="000000"/>
                </a:solidFill>
              </a:rPr>
              <a:t>	</a:t>
            </a:r>
          </a:p>
          <a:p>
            <a:pPr>
              <a:spcBef>
                <a:spcPts val="625"/>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900" b="1" dirty="0" smtClean="0">
              <a:solidFill>
                <a:srgbClr val="000000"/>
              </a:solidFill>
            </a:endParaRPr>
          </a:p>
          <a:p>
            <a:pPr>
              <a:spcBef>
                <a:spcPts val="625"/>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1000" b="1" dirty="0" smtClean="0">
              <a:solidFill>
                <a:srgbClr val="000000"/>
              </a:solidFill>
            </a:endParaRPr>
          </a:p>
          <a:p>
            <a:pPr>
              <a:spcBef>
                <a:spcPts val="625"/>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1000" b="1" dirty="0" smtClean="0">
              <a:solidFill>
                <a:srgbClr val="000000"/>
              </a:solidFill>
            </a:endParaRPr>
          </a:p>
          <a:p>
            <a:pPr>
              <a:spcBef>
                <a:spcPts val="625"/>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1100" b="1" dirty="0" smtClean="0">
              <a:solidFill>
                <a:srgbClr val="000000"/>
              </a:solidFill>
            </a:endParaRPr>
          </a:p>
        </p:txBody>
      </p:sp>
      <p:sp>
        <p:nvSpPr>
          <p:cNvPr id="18447" name="Text Box 16"/>
          <p:cNvSpPr txBox="1">
            <a:spLocks noChangeArrowheads="1"/>
          </p:cNvSpPr>
          <p:nvPr/>
        </p:nvSpPr>
        <p:spPr bwMode="auto">
          <a:xfrm>
            <a:off x="1066800" y="4419600"/>
            <a:ext cx="5638800" cy="2882457"/>
          </a:xfrm>
          <a:prstGeom prst="rect">
            <a:avLst/>
          </a:prstGeom>
          <a:noFill/>
          <a:ln w="9525">
            <a:noFill/>
            <a:round/>
            <a:headEnd/>
            <a:tailEnd/>
          </a:ln>
        </p:spPr>
        <p:txBody>
          <a:bodyPr lIns="90000" tIns="46800" rIns="90000" bIns="46800">
            <a:spAutoFit/>
          </a:bodyPr>
          <a:lstStyle/>
          <a:p>
            <a:pPr>
              <a:spcBef>
                <a:spcPts val="625"/>
              </a:spcBef>
              <a:buClr>
                <a:srgbClr val="000000"/>
              </a:buClr>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000" b="1" dirty="0">
                <a:solidFill>
                  <a:srgbClr val="000000"/>
                </a:solidFill>
              </a:rPr>
              <a:t>Blog </a:t>
            </a:r>
            <a:r>
              <a:rPr lang="en-US" sz="1000" b="1" dirty="0" smtClean="0">
                <a:solidFill>
                  <a:srgbClr val="000000"/>
                </a:solidFill>
              </a:rPr>
              <a:t>on </a:t>
            </a:r>
            <a:r>
              <a:rPr lang="en-US" sz="1000" b="1" dirty="0" smtClean="0">
                <a:solidFill>
                  <a:schemeClr val="tx1"/>
                </a:solidFill>
              </a:rPr>
              <a:t>Decisions</a:t>
            </a:r>
          </a:p>
          <a:p>
            <a:pPr>
              <a:spcBef>
                <a:spcPts val="625"/>
              </a:spcBef>
              <a:buClr>
                <a:srgbClr val="000000"/>
              </a:buClr>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050" dirty="0" smtClean="0">
                <a:solidFill>
                  <a:schemeClr val="tx1"/>
                </a:solidFill>
                <a:latin typeface="Comic Sans MS" pitchFamily="66" charset="0"/>
              </a:rPr>
              <a:t>Hey everyone! Juliet here! I want to talk about something that has really bothered me lately. Decisions, Decisions, Decisions! Everything about my life lately has been about making an important decision. I am so sick of them! For once I want someone else to make my decisions for me. I can’t do it anymore. The decision about the wedding with Paris or going to Mantua with Romeo is the biggest decision I will have to make. It can end badly with one wrong action. I really don’t know what to do! I’m so confused and my head is spinning. Every time I have a big decision to make, I go out and plant flowers or go take some pictures. I need something to ease my mind. I hope something will happen to make all these decisions go away. Is life really this hard or is it all fate? I don’t know. I will post what my decision is after I make it. Peace! -Juliet</a:t>
            </a:r>
          </a:p>
          <a:p>
            <a:pPr>
              <a:spcBef>
                <a:spcPts val="625"/>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1000" b="1" dirty="0" smtClean="0">
              <a:solidFill>
                <a:schemeClr val="tx1"/>
              </a:solidFill>
            </a:endParaRPr>
          </a:p>
          <a:p>
            <a:pPr>
              <a:spcBef>
                <a:spcPts val="625"/>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1000" b="1" dirty="0" smtClean="0">
              <a:solidFill>
                <a:schemeClr val="tx1"/>
              </a:solidFill>
            </a:endParaRPr>
          </a:p>
          <a:p>
            <a:pPr>
              <a:spcBef>
                <a:spcPts val="625"/>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1000" b="1" dirty="0">
              <a:solidFill>
                <a:schemeClr val="tx1"/>
              </a:solidFill>
            </a:endParaRPr>
          </a:p>
          <a:p>
            <a:pPr>
              <a:spcBef>
                <a:spcPts val="500"/>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dirty="0" smtClean="0">
                <a:solidFill>
                  <a:schemeClr val="tx1"/>
                </a:solidFill>
              </a:rPr>
              <a:t> </a:t>
            </a:r>
            <a:endParaRPr lang="en-US" sz="1200" dirty="0">
              <a:solidFill>
                <a:schemeClr val="tx1"/>
              </a:solidFill>
            </a:endParaRPr>
          </a:p>
        </p:txBody>
      </p:sp>
      <p:sp>
        <p:nvSpPr>
          <p:cNvPr id="18448" name="Rectangle 17"/>
          <p:cNvSpPr>
            <a:spLocks noChangeArrowheads="1"/>
          </p:cNvSpPr>
          <p:nvPr/>
        </p:nvSpPr>
        <p:spPr bwMode="auto">
          <a:xfrm>
            <a:off x="838200" y="685800"/>
            <a:ext cx="6400800" cy="457200"/>
          </a:xfrm>
          <a:prstGeom prst="rect">
            <a:avLst/>
          </a:prstGeom>
          <a:noFill/>
          <a:ln w="9525">
            <a:noFill/>
            <a:round/>
            <a:headEnd/>
            <a:tailEnd/>
          </a:ln>
        </p:spPr>
        <p:txBody>
          <a:bodyPr lIns="90000" tIns="46800" rIns="90000" bIns="46800"/>
          <a:lstStyle/>
          <a:p>
            <a:pPr>
              <a:lnSpc>
                <a:spcPct val="90000"/>
              </a:lnSpc>
              <a:spcBef>
                <a:spcPts val="250"/>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400" dirty="0" smtClean="0">
                <a:solidFill>
                  <a:srgbClr val="000000"/>
                </a:solidFill>
              </a:rPr>
              <a:t>Juliet:</a:t>
            </a:r>
            <a:r>
              <a:rPr lang="en-US" sz="1000" dirty="0">
                <a:solidFill>
                  <a:srgbClr val="000000"/>
                </a:solidFill>
              </a:rPr>
              <a:t> </a:t>
            </a:r>
            <a:r>
              <a:rPr lang="en-US" sz="1400" dirty="0" smtClean="0">
                <a:solidFill>
                  <a:srgbClr val="000000"/>
                </a:solidFill>
              </a:rPr>
              <a:t>is thinking very hard</a:t>
            </a:r>
            <a:r>
              <a:rPr lang="en-US" sz="1600" dirty="0" smtClean="0">
                <a:solidFill>
                  <a:srgbClr val="000000"/>
                </a:solidFill>
              </a:rPr>
              <a:t>.</a:t>
            </a:r>
            <a:r>
              <a:rPr lang="en-US" sz="1400" dirty="0" smtClean="0">
                <a:solidFill>
                  <a:srgbClr val="000000"/>
                </a:solidFill>
              </a:rPr>
              <a:t> I have some important decisions to make! </a:t>
            </a:r>
            <a:endParaRPr lang="en-US" sz="1400" dirty="0">
              <a:solidFill>
                <a:srgbClr val="000000"/>
              </a:solidFill>
            </a:endParaRPr>
          </a:p>
        </p:txBody>
      </p:sp>
      <p:sp>
        <p:nvSpPr>
          <p:cNvPr id="21" name="Rectangle 20"/>
          <p:cNvSpPr/>
          <p:nvPr/>
        </p:nvSpPr>
        <p:spPr bwMode="auto">
          <a:xfrm>
            <a:off x="533400" y="1524000"/>
            <a:ext cx="6400800" cy="2590800"/>
          </a:xfrm>
          <a:prstGeom prst="rect">
            <a:avLst/>
          </a:prstGeom>
          <a:noFill/>
          <a:ln w="9525" cap="flat" cmpd="sng" algn="ctr">
            <a:solidFill>
              <a:schemeClr val="accent2">
                <a:lumMod val="60000"/>
                <a:lumOff val="40000"/>
              </a:schemeClr>
            </a:solidFill>
            <a:prstDash val="solid"/>
            <a:round/>
            <a:headEnd type="none" w="med" len="med"/>
            <a:tailEnd type="none" w="med" len="med"/>
          </a:ln>
          <a:effectLst/>
        </p:spPr>
        <p:txBody>
          <a:bodyPr/>
          <a:lstStyle/>
          <a:p>
            <a:pPr>
              <a:buClr>
                <a:srgbClr val="000000"/>
              </a:buClr>
              <a:buSzPct val="100000"/>
              <a:buFont typeface="Times New Roman" pitchFamily="16" charset="0"/>
              <a:buNone/>
              <a:defRPr/>
            </a:pPr>
            <a:endParaRPr lang="en-US">
              <a:ea typeface="+mn-ea"/>
              <a:cs typeface="Arial Unicode MS" charset="0"/>
            </a:endParaRPr>
          </a:p>
        </p:txBody>
      </p:sp>
      <p:sp>
        <p:nvSpPr>
          <p:cNvPr id="22" name="Rectangle 21"/>
          <p:cNvSpPr/>
          <p:nvPr/>
        </p:nvSpPr>
        <p:spPr bwMode="auto">
          <a:xfrm>
            <a:off x="609600" y="4267200"/>
            <a:ext cx="6400800" cy="2209800"/>
          </a:xfrm>
          <a:prstGeom prst="rect">
            <a:avLst/>
          </a:prstGeom>
          <a:noFill/>
          <a:ln w="9525" cap="flat" cmpd="sng" algn="ctr">
            <a:solidFill>
              <a:schemeClr val="accent2">
                <a:lumMod val="60000"/>
                <a:lumOff val="40000"/>
              </a:schemeClr>
            </a:solidFill>
            <a:prstDash val="solid"/>
            <a:round/>
            <a:headEnd type="none" w="med" len="med"/>
            <a:tailEnd type="none" w="med" len="med"/>
          </a:ln>
          <a:effectLst/>
        </p:spPr>
        <p:txBody>
          <a:bodyPr/>
          <a:lstStyle/>
          <a:p>
            <a:pPr>
              <a:buClr>
                <a:srgbClr val="000000"/>
              </a:buClr>
              <a:buSzPct val="100000"/>
              <a:buFont typeface="Times New Roman" pitchFamily="16" charset="0"/>
              <a:buNone/>
              <a:defRPr/>
            </a:pPr>
            <a:endParaRPr lang="en-US">
              <a:ea typeface="+mn-ea"/>
              <a:cs typeface="Arial Unicode MS" charset="0"/>
            </a:endParaRPr>
          </a:p>
        </p:txBody>
      </p:sp>
      <p:pic>
        <p:nvPicPr>
          <p:cNvPr id="23" name="Picture 22" descr="juliet.jpg"/>
          <p:cNvPicPr>
            <a:picLocks noChangeAspect="1"/>
          </p:cNvPicPr>
          <p:nvPr/>
        </p:nvPicPr>
        <p:blipFill>
          <a:blip r:embed="rId6" cstate="print"/>
          <a:stretch>
            <a:fillRect/>
          </a:stretch>
        </p:blipFill>
        <p:spPr>
          <a:xfrm>
            <a:off x="152400" y="457200"/>
            <a:ext cx="669208" cy="838200"/>
          </a:xfrm>
          <a:prstGeom prst="rect">
            <a:avLst/>
          </a:prstGeom>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
          <p:cNvSpPr>
            <a:spLocks noChangeArrowheads="1"/>
          </p:cNvSpPr>
          <p:nvPr/>
        </p:nvSpPr>
        <p:spPr bwMode="auto">
          <a:xfrm>
            <a:off x="0" y="1905000"/>
            <a:ext cx="9144000" cy="1447800"/>
          </a:xfrm>
          <a:prstGeom prst="rect">
            <a:avLst/>
          </a:prstGeom>
          <a:solidFill>
            <a:srgbClr val="EAECF2"/>
          </a:solidFill>
          <a:ln w="9525">
            <a:noFill/>
            <a:round/>
            <a:headEnd/>
            <a:tailEnd/>
          </a:ln>
        </p:spPr>
        <p:txBody>
          <a:bodyPr wrap="none" anchor="ctr"/>
          <a:lstStyle/>
          <a:p>
            <a:pPr>
              <a:buClr>
                <a:srgbClr val="000000"/>
              </a:buClr>
              <a:buSzPct val="100000"/>
              <a:buFont typeface="Times New Roman" pitchFamily="18" charset="0"/>
              <a:buNone/>
            </a:pPr>
            <a:endParaRPr lang="en-US"/>
          </a:p>
        </p:txBody>
      </p:sp>
      <p:sp>
        <p:nvSpPr>
          <p:cNvPr id="20482" name="Rectangle 1"/>
          <p:cNvSpPr>
            <a:spLocks noChangeArrowheads="1"/>
          </p:cNvSpPr>
          <p:nvPr/>
        </p:nvSpPr>
        <p:spPr bwMode="auto">
          <a:xfrm>
            <a:off x="0" y="685800"/>
            <a:ext cx="9144000" cy="990600"/>
          </a:xfrm>
          <a:prstGeom prst="rect">
            <a:avLst/>
          </a:prstGeom>
          <a:solidFill>
            <a:srgbClr val="EAECF2"/>
          </a:solidFill>
          <a:ln w="9525">
            <a:noFill/>
            <a:round/>
            <a:headEnd/>
            <a:tailEnd/>
          </a:ln>
        </p:spPr>
        <p:txBody>
          <a:bodyPr wrap="none" anchor="ctr"/>
          <a:lstStyle/>
          <a:p>
            <a:pPr>
              <a:buClr>
                <a:srgbClr val="000000"/>
              </a:buClr>
              <a:buSzPct val="100000"/>
              <a:buFont typeface="Times New Roman" pitchFamily="18" charset="0"/>
              <a:buNone/>
            </a:pPr>
            <a:endParaRPr lang="en-US"/>
          </a:p>
        </p:txBody>
      </p:sp>
      <p:sp>
        <p:nvSpPr>
          <p:cNvPr id="20483" name="Rectangle 12"/>
          <p:cNvSpPr>
            <a:spLocks noChangeArrowheads="1"/>
          </p:cNvSpPr>
          <p:nvPr/>
        </p:nvSpPr>
        <p:spPr bwMode="auto">
          <a:xfrm>
            <a:off x="8153400" y="0"/>
            <a:ext cx="990600" cy="381000"/>
          </a:xfrm>
          <a:prstGeom prst="rect">
            <a:avLst/>
          </a:prstGeom>
          <a:solidFill>
            <a:srgbClr val="666699"/>
          </a:solidFill>
          <a:ln w="9525">
            <a:noFill/>
            <a:round/>
            <a:headEnd/>
            <a:tailEnd/>
          </a:ln>
        </p:spPr>
        <p:txBody>
          <a:bodyPr lIns="90000" tIns="46800" rIns="90000" bIns="46800" anchor="ctr"/>
          <a:lstStyle/>
          <a:p>
            <a:pPr algn="ctr">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rPr>
              <a:t>Logout</a:t>
            </a:r>
          </a:p>
        </p:txBody>
      </p:sp>
      <p:sp>
        <p:nvSpPr>
          <p:cNvPr id="20484" name="Rectangle 8"/>
          <p:cNvSpPr>
            <a:spLocks noChangeArrowheads="1"/>
          </p:cNvSpPr>
          <p:nvPr/>
        </p:nvSpPr>
        <p:spPr bwMode="auto">
          <a:xfrm>
            <a:off x="6400800" y="0"/>
            <a:ext cx="1752600" cy="381000"/>
          </a:xfrm>
          <a:prstGeom prst="rect">
            <a:avLst/>
          </a:prstGeom>
          <a:solidFill>
            <a:srgbClr val="666699"/>
          </a:solidFill>
          <a:ln w="9525">
            <a:noFill/>
            <a:round/>
            <a:headEnd/>
            <a:tailEnd/>
          </a:ln>
        </p:spPr>
        <p:txBody>
          <a:bodyPr lIns="90000" tIns="46800" rIns="90000" bIns="46800" anchor="ctr"/>
          <a:lstStyle/>
          <a:p>
            <a:pPr algn="ctr">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dirty="0" smtClean="0">
                <a:solidFill>
                  <a:srgbClr val="FFFFFF"/>
                </a:solidFill>
              </a:rPr>
              <a:t>Juliet</a:t>
            </a:r>
            <a:endParaRPr lang="en-US" sz="1200" dirty="0">
              <a:solidFill>
                <a:srgbClr val="FFFFFF"/>
              </a:solidFill>
            </a:endParaRPr>
          </a:p>
        </p:txBody>
      </p:sp>
      <p:sp>
        <p:nvSpPr>
          <p:cNvPr id="20485" name="Rectangle 7"/>
          <p:cNvSpPr>
            <a:spLocks noChangeArrowheads="1"/>
          </p:cNvSpPr>
          <p:nvPr/>
        </p:nvSpPr>
        <p:spPr bwMode="auto">
          <a:xfrm>
            <a:off x="4648200" y="0"/>
            <a:ext cx="1752600" cy="381000"/>
          </a:xfrm>
          <a:prstGeom prst="rect">
            <a:avLst/>
          </a:prstGeom>
          <a:solidFill>
            <a:srgbClr val="666699"/>
          </a:solidFill>
          <a:ln w="9525">
            <a:noFill/>
            <a:round/>
            <a:headEnd/>
            <a:tailEnd/>
          </a:ln>
        </p:spPr>
        <p:txBody>
          <a:bodyPr wrap="none" anchor="ctr"/>
          <a:lstStyle/>
          <a:p>
            <a:pPr>
              <a:buClr>
                <a:srgbClr val="000000"/>
              </a:buClr>
              <a:buSzPct val="100000"/>
              <a:buFont typeface="Times New Roman" pitchFamily="18" charset="0"/>
              <a:buNone/>
            </a:pPr>
            <a:endParaRPr lang="en-US"/>
          </a:p>
        </p:txBody>
      </p:sp>
      <p:sp>
        <p:nvSpPr>
          <p:cNvPr id="20486" name="Rectangle 6"/>
          <p:cNvSpPr>
            <a:spLocks noChangeArrowheads="1"/>
          </p:cNvSpPr>
          <p:nvPr/>
        </p:nvSpPr>
        <p:spPr bwMode="auto">
          <a:xfrm>
            <a:off x="3962400" y="0"/>
            <a:ext cx="838200" cy="381000"/>
          </a:xfrm>
          <a:prstGeom prst="rect">
            <a:avLst/>
          </a:prstGeom>
          <a:solidFill>
            <a:srgbClr val="666699"/>
          </a:solidFill>
          <a:ln w="9525">
            <a:noFill/>
            <a:round/>
            <a:headEnd/>
            <a:tailEnd/>
          </a:ln>
        </p:spPr>
        <p:txBody>
          <a:bodyPr lIns="90000" tIns="46800" rIns="90000" bIns="46800" anchor="ctr"/>
          <a:lstStyle/>
          <a:p>
            <a:pPr algn="ctr">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rPr>
              <a:t>Boxes</a:t>
            </a:r>
          </a:p>
        </p:txBody>
      </p:sp>
      <p:sp>
        <p:nvSpPr>
          <p:cNvPr id="20487" name="Rectangle 5"/>
          <p:cNvSpPr>
            <a:spLocks noChangeArrowheads="1"/>
          </p:cNvSpPr>
          <p:nvPr/>
        </p:nvSpPr>
        <p:spPr bwMode="auto">
          <a:xfrm>
            <a:off x="2895600" y="0"/>
            <a:ext cx="1066800" cy="381000"/>
          </a:xfrm>
          <a:prstGeom prst="rect">
            <a:avLst/>
          </a:prstGeom>
          <a:solidFill>
            <a:srgbClr val="666699"/>
          </a:solidFill>
          <a:ln w="9525">
            <a:noFill/>
            <a:round/>
            <a:headEnd/>
            <a:tailEnd/>
          </a:ln>
        </p:spPr>
        <p:txBody>
          <a:bodyPr lIns="90000" tIns="46800" rIns="90000" bIns="46800" anchor="ctr"/>
          <a:lstStyle/>
          <a:p>
            <a:pPr algn="ctr">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hlinkClick r:id="rId3" action="ppaction://hlinksldjump"/>
              </a:rPr>
              <a:t>Messages</a:t>
            </a:r>
            <a:endParaRPr lang="en-US" sz="1200">
              <a:solidFill>
                <a:srgbClr val="FFFFFF"/>
              </a:solidFill>
            </a:endParaRPr>
          </a:p>
        </p:txBody>
      </p:sp>
      <p:sp>
        <p:nvSpPr>
          <p:cNvPr id="20488" name="Rectangle 4"/>
          <p:cNvSpPr>
            <a:spLocks noChangeArrowheads="1"/>
          </p:cNvSpPr>
          <p:nvPr/>
        </p:nvSpPr>
        <p:spPr bwMode="auto">
          <a:xfrm>
            <a:off x="2057400" y="0"/>
            <a:ext cx="838200" cy="381000"/>
          </a:xfrm>
          <a:prstGeom prst="rect">
            <a:avLst/>
          </a:prstGeom>
          <a:solidFill>
            <a:srgbClr val="666699"/>
          </a:solidFill>
          <a:ln w="9525">
            <a:noFill/>
            <a:round/>
            <a:headEnd/>
            <a:tailEnd/>
          </a:ln>
        </p:spPr>
        <p:txBody>
          <a:bodyPr lIns="90000" tIns="46800" rIns="90000" bIns="46800" anchor="ctr"/>
          <a:lstStyle/>
          <a:p>
            <a:pPr algn="ctr">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rPr>
              <a:t>Photos</a:t>
            </a:r>
          </a:p>
        </p:txBody>
      </p:sp>
      <p:sp>
        <p:nvSpPr>
          <p:cNvPr id="20489" name="Rectangle 3"/>
          <p:cNvSpPr>
            <a:spLocks noChangeArrowheads="1"/>
          </p:cNvSpPr>
          <p:nvPr/>
        </p:nvSpPr>
        <p:spPr bwMode="auto">
          <a:xfrm>
            <a:off x="1295400" y="0"/>
            <a:ext cx="762000" cy="381000"/>
          </a:xfrm>
          <a:prstGeom prst="rect">
            <a:avLst/>
          </a:prstGeom>
          <a:solidFill>
            <a:srgbClr val="666699"/>
          </a:solidFill>
          <a:ln w="9525">
            <a:noFill/>
            <a:round/>
            <a:headEnd/>
            <a:tailEnd/>
          </a:ln>
        </p:spPr>
        <p:txBody>
          <a:bodyPr lIns="90000" tIns="46800" rIns="90000" bIns="46800" anchor="ctr"/>
          <a:lstStyle/>
          <a:p>
            <a:pPr algn="ctr">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hlinkClick r:id="rId4" action="ppaction://hlinksldjump"/>
              </a:rPr>
              <a:t>Wall</a:t>
            </a:r>
            <a:endParaRPr lang="en-US" sz="1200">
              <a:solidFill>
                <a:srgbClr val="FFFFFF"/>
              </a:solidFill>
            </a:endParaRPr>
          </a:p>
        </p:txBody>
      </p:sp>
      <p:sp>
        <p:nvSpPr>
          <p:cNvPr id="20490" name="Text Box 2"/>
          <p:cNvSpPr txBox="1">
            <a:spLocks noChangeArrowheads="1"/>
          </p:cNvSpPr>
          <p:nvPr/>
        </p:nvSpPr>
        <p:spPr bwMode="auto">
          <a:xfrm>
            <a:off x="0" y="0"/>
            <a:ext cx="1295400" cy="381000"/>
          </a:xfrm>
          <a:prstGeom prst="rect">
            <a:avLst/>
          </a:prstGeom>
          <a:solidFill>
            <a:srgbClr val="666699"/>
          </a:solidFill>
          <a:ln w="9525">
            <a:noFill/>
            <a:round/>
            <a:headEnd/>
            <a:tailEnd/>
          </a:ln>
        </p:spPr>
        <p:txBody>
          <a:bodyPr anchor="ctr"/>
          <a:lstStyle/>
          <a:p>
            <a:pPr algn="ctr">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400" b="1">
                <a:solidFill>
                  <a:srgbClr val="FFFFFF"/>
                </a:solidFill>
              </a:rPr>
              <a:t>facebook</a:t>
            </a:r>
          </a:p>
        </p:txBody>
      </p:sp>
      <p:sp>
        <p:nvSpPr>
          <p:cNvPr id="20491" name="Rectangle 17"/>
          <p:cNvSpPr>
            <a:spLocks noChangeArrowheads="1"/>
          </p:cNvSpPr>
          <p:nvPr/>
        </p:nvSpPr>
        <p:spPr bwMode="auto">
          <a:xfrm>
            <a:off x="1066800" y="533400"/>
            <a:ext cx="6400800" cy="457200"/>
          </a:xfrm>
          <a:prstGeom prst="rect">
            <a:avLst/>
          </a:prstGeom>
          <a:noFill/>
          <a:ln w="9525">
            <a:noFill/>
            <a:round/>
            <a:headEnd/>
            <a:tailEnd/>
          </a:ln>
        </p:spPr>
        <p:txBody>
          <a:bodyPr lIns="90000" tIns="46800" rIns="90000" bIns="46800"/>
          <a:lstStyle/>
          <a:p>
            <a:pPr>
              <a:lnSpc>
                <a:spcPct val="90000"/>
              </a:lnSpc>
              <a:spcBef>
                <a:spcPts val="250"/>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400">
                <a:solidFill>
                  <a:srgbClr val="000000"/>
                </a:solidFill>
              </a:rPr>
              <a:t>Inbox (1)</a:t>
            </a:r>
            <a:endParaRPr lang="en-US" sz="1000">
              <a:solidFill>
                <a:srgbClr val="000000"/>
              </a:solidFill>
            </a:endParaRPr>
          </a:p>
          <a:p>
            <a:pPr>
              <a:lnSpc>
                <a:spcPct val="90000"/>
              </a:lnSpc>
              <a:spcBef>
                <a:spcPts val="350"/>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400">
                <a:solidFill>
                  <a:srgbClr val="000000"/>
                </a:solidFill>
              </a:rPr>
              <a:t>  </a:t>
            </a:r>
          </a:p>
        </p:txBody>
      </p:sp>
      <p:sp>
        <p:nvSpPr>
          <p:cNvPr id="20" name="TextBox 19"/>
          <p:cNvSpPr txBox="1"/>
          <p:nvPr/>
        </p:nvSpPr>
        <p:spPr>
          <a:xfrm>
            <a:off x="1371600" y="2057400"/>
            <a:ext cx="6096000" cy="1015663"/>
          </a:xfrm>
          <a:prstGeom prst="rect">
            <a:avLst/>
          </a:prstGeom>
          <a:noFill/>
        </p:spPr>
        <p:txBody>
          <a:bodyPr>
            <a:spAutoFit/>
          </a:bodyPr>
          <a:lstStyle/>
          <a:p>
            <a:pPr>
              <a:buClr>
                <a:srgbClr val="000000"/>
              </a:buClr>
              <a:buSzPct val="100000"/>
              <a:buFont typeface="Times New Roman" pitchFamily="16" charset="0"/>
              <a:buNone/>
              <a:defRPr/>
            </a:pPr>
            <a:r>
              <a:rPr lang="en-US" sz="2400" dirty="0" smtClean="0">
                <a:solidFill>
                  <a:schemeClr val="accent2">
                    <a:lumMod val="75000"/>
                  </a:schemeClr>
                </a:solidFill>
                <a:ea typeface="+mn-ea"/>
                <a:cs typeface="Arial Unicode MS" charset="0"/>
              </a:rPr>
              <a:t>The Nurse</a:t>
            </a:r>
            <a:endParaRPr lang="en-US" sz="2400" dirty="0">
              <a:solidFill>
                <a:schemeClr val="accent2">
                  <a:lumMod val="75000"/>
                </a:schemeClr>
              </a:solidFill>
              <a:ea typeface="+mn-ea"/>
              <a:cs typeface="Arial Unicode MS" charset="0"/>
            </a:endParaRPr>
          </a:p>
          <a:p>
            <a:pPr>
              <a:buClr>
                <a:srgbClr val="000000"/>
              </a:buClr>
              <a:buSzPct val="100000"/>
              <a:buFont typeface="Times New Roman" pitchFamily="16" charset="0"/>
              <a:buNone/>
              <a:defRPr/>
            </a:pPr>
            <a:r>
              <a:rPr lang="en-US" sz="1200" u="sng" dirty="0" smtClean="0">
                <a:solidFill>
                  <a:srgbClr val="00B0F0"/>
                </a:solidFill>
                <a:ea typeface="+mn-ea"/>
                <a:cs typeface="Arial Unicode MS" charset="0"/>
              </a:rPr>
              <a:t>What are you going to do!?!?</a:t>
            </a:r>
          </a:p>
          <a:p>
            <a:pPr>
              <a:buClr>
                <a:srgbClr val="000000"/>
              </a:buClr>
              <a:buSzPct val="100000"/>
              <a:buFont typeface="Times New Roman" pitchFamily="16" charset="0"/>
              <a:buNone/>
              <a:defRPr/>
            </a:pPr>
            <a:endParaRPr lang="en-US" sz="1200" dirty="0" smtClean="0">
              <a:solidFill>
                <a:schemeClr val="tx1"/>
              </a:solidFill>
              <a:ea typeface="+mn-ea"/>
              <a:cs typeface="Arial Unicode MS" charset="0"/>
            </a:endParaRPr>
          </a:p>
          <a:p>
            <a:pPr>
              <a:buClr>
                <a:srgbClr val="000000"/>
              </a:buClr>
              <a:buSzPct val="100000"/>
              <a:buFont typeface="Times New Roman" pitchFamily="16" charset="0"/>
              <a:buNone/>
              <a:defRPr/>
            </a:pPr>
            <a:r>
              <a:rPr lang="en-US" sz="1200" dirty="0" smtClean="0">
                <a:solidFill>
                  <a:schemeClr val="tx1"/>
                </a:solidFill>
                <a:ea typeface="+mn-ea"/>
                <a:cs typeface="Arial Unicode MS" charset="0"/>
              </a:rPr>
              <a:t>You are in a big mess! How..</a:t>
            </a:r>
            <a:endParaRPr lang="en-US" sz="1200" dirty="0">
              <a:solidFill>
                <a:schemeClr val="tx1"/>
              </a:solidFill>
              <a:ea typeface="+mn-ea"/>
              <a:cs typeface="Arial Unicode MS" charset="0"/>
            </a:endParaRPr>
          </a:p>
        </p:txBody>
      </p:sp>
      <p:sp>
        <p:nvSpPr>
          <p:cNvPr id="20495" name="Text Box 10">
            <a:hlinkClick r:id="rId4" action="ppaction://hlinksldjump"/>
          </p:cNvPr>
          <p:cNvSpPr txBox="1">
            <a:spLocks noChangeArrowheads="1"/>
          </p:cNvSpPr>
          <p:nvPr/>
        </p:nvSpPr>
        <p:spPr bwMode="auto">
          <a:xfrm>
            <a:off x="1905000" y="1219200"/>
            <a:ext cx="838200" cy="246063"/>
          </a:xfrm>
          <a:prstGeom prst="rect">
            <a:avLst/>
          </a:prstGeom>
          <a:solidFill>
            <a:srgbClr val="D9DCE7"/>
          </a:solidFill>
          <a:ln w="9360">
            <a:solidFill>
              <a:srgbClr val="FFFFFF"/>
            </a:solidFill>
            <a:miter lim="800000"/>
            <a:headEnd/>
            <a:tailEnd/>
          </a:ln>
        </p:spPr>
        <p:txBody>
          <a:bodyPr lIns="90000" tIns="46800" rIns="90000" bIns="46800">
            <a:spAutoFit/>
          </a:bodyPr>
          <a:lstStyle/>
          <a:p>
            <a:pPr algn="ctr">
              <a:spcBef>
                <a:spcPts val="625"/>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000">
                <a:solidFill>
                  <a:srgbClr val="3333CC"/>
                </a:solidFill>
              </a:rPr>
              <a:t>Sent</a:t>
            </a:r>
          </a:p>
        </p:txBody>
      </p:sp>
      <p:sp>
        <p:nvSpPr>
          <p:cNvPr id="20496" name="Text Box 10">
            <a:hlinkClick r:id="rId4" action="ppaction://hlinksldjump"/>
          </p:cNvPr>
          <p:cNvSpPr txBox="1">
            <a:spLocks noChangeArrowheads="1"/>
          </p:cNvSpPr>
          <p:nvPr/>
        </p:nvSpPr>
        <p:spPr bwMode="auto">
          <a:xfrm>
            <a:off x="2819400" y="1219200"/>
            <a:ext cx="838200" cy="246063"/>
          </a:xfrm>
          <a:prstGeom prst="rect">
            <a:avLst/>
          </a:prstGeom>
          <a:solidFill>
            <a:srgbClr val="D9DCE7"/>
          </a:solidFill>
          <a:ln w="9360">
            <a:solidFill>
              <a:srgbClr val="FFFFFF"/>
            </a:solidFill>
            <a:miter lim="800000"/>
            <a:headEnd/>
            <a:tailEnd/>
          </a:ln>
        </p:spPr>
        <p:txBody>
          <a:bodyPr lIns="90000" tIns="46800" rIns="90000" bIns="46800">
            <a:spAutoFit/>
          </a:bodyPr>
          <a:lstStyle/>
          <a:p>
            <a:pPr algn="ctr">
              <a:spcBef>
                <a:spcPts val="625"/>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000">
                <a:solidFill>
                  <a:srgbClr val="3333CC"/>
                </a:solidFill>
              </a:rPr>
              <a:t>Updates</a:t>
            </a:r>
          </a:p>
        </p:txBody>
      </p:sp>
      <p:sp>
        <p:nvSpPr>
          <p:cNvPr id="20497" name="Text Box 12"/>
          <p:cNvSpPr txBox="1">
            <a:spLocks noChangeArrowheads="1"/>
          </p:cNvSpPr>
          <p:nvPr/>
        </p:nvSpPr>
        <p:spPr bwMode="auto">
          <a:xfrm>
            <a:off x="1066800" y="1219200"/>
            <a:ext cx="762000" cy="246063"/>
          </a:xfrm>
          <a:prstGeom prst="rect">
            <a:avLst/>
          </a:prstGeom>
          <a:solidFill>
            <a:srgbClr val="FFFFFF"/>
          </a:solidFill>
          <a:ln w="9360">
            <a:solidFill>
              <a:srgbClr val="FFFFFF"/>
            </a:solidFill>
            <a:miter lim="800000"/>
            <a:headEnd/>
            <a:tailEnd/>
          </a:ln>
        </p:spPr>
        <p:txBody>
          <a:bodyPr lIns="90000" tIns="46800" rIns="90000" bIns="46800">
            <a:spAutoFit/>
          </a:bodyPr>
          <a:lstStyle/>
          <a:p>
            <a:pPr algn="ctr">
              <a:spcBef>
                <a:spcPts val="625"/>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000">
                <a:solidFill>
                  <a:srgbClr val="3333CC"/>
                </a:solidFill>
              </a:rPr>
              <a:t>Messages</a:t>
            </a:r>
          </a:p>
        </p:txBody>
      </p:sp>
      <p:sp>
        <p:nvSpPr>
          <p:cNvPr id="29" name="TextBox 28"/>
          <p:cNvSpPr txBox="1"/>
          <p:nvPr/>
        </p:nvSpPr>
        <p:spPr>
          <a:xfrm>
            <a:off x="1447800" y="3505200"/>
            <a:ext cx="6096000" cy="1015663"/>
          </a:xfrm>
          <a:prstGeom prst="rect">
            <a:avLst/>
          </a:prstGeom>
          <a:noFill/>
        </p:spPr>
        <p:txBody>
          <a:bodyPr>
            <a:spAutoFit/>
          </a:bodyPr>
          <a:lstStyle/>
          <a:p>
            <a:pPr>
              <a:buClr>
                <a:srgbClr val="000000"/>
              </a:buClr>
              <a:buSzPct val="100000"/>
              <a:buFont typeface="Times New Roman" pitchFamily="16" charset="0"/>
              <a:buNone/>
              <a:defRPr/>
            </a:pPr>
            <a:r>
              <a:rPr lang="en-US" sz="2400" dirty="0" err="1" smtClean="0">
                <a:solidFill>
                  <a:schemeClr val="accent2">
                    <a:lumMod val="75000"/>
                  </a:schemeClr>
                </a:solidFill>
                <a:ea typeface="+mn-ea"/>
                <a:cs typeface="Arial Unicode MS" charset="0"/>
              </a:rPr>
              <a:t>Tybalt</a:t>
            </a:r>
            <a:endParaRPr lang="en-US" sz="2400" dirty="0">
              <a:solidFill>
                <a:schemeClr val="accent2">
                  <a:lumMod val="75000"/>
                </a:schemeClr>
              </a:solidFill>
              <a:ea typeface="+mn-ea"/>
              <a:cs typeface="Arial Unicode MS" charset="0"/>
            </a:endParaRPr>
          </a:p>
          <a:p>
            <a:pPr>
              <a:buClr>
                <a:srgbClr val="000000"/>
              </a:buClr>
              <a:buSzPct val="100000"/>
              <a:buFont typeface="Times New Roman" pitchFamily="16" charset="0"/>
              <a:buNone/>
              <a:defRPr/>
            </a:pPr>
            <a:r>
              <a:rPr lang="en-US" sz="1200" u="sng" dirty="0" smtClean="0">
                <a:solidFill>
                  <a:srgbClr val="00B0F0"/>
                </a:solidFill>
                <a:ea typeface="+mn-ea"/>
                <a:cs typeface="Arial Unicode MS" charset="0"/>
              </a:rPr>
              <a:t>Romeo is bad news.</a:t>
            </a:r>
          </a:p>
          <a:p>
            <a:pPr>
              <a:buClr>
                <a:srgbClr val="000000"/>
              </a:buClr>
              <a:buSzPct val="100000"/>
              <a:buFont typeface="Times New Roman" pitchFamily="16" charset="0"/>
              <a:buNone/>
              <a:defRPr/>
            </a:pPr>
            <a:endParaRPr lang="en-US" sz="1200" u="sng" dirty="0" smtClean="0">
              <a:solidFill>
                <a:srgbClr val="00B0F0"/>
              </a:solidFill>
              <a:ea typeface="+mn-ea"/>
              <a:cs typeface="Arial Unicode MS" charset="0"/>
            </a:endParaRPr>
          </a:p>
          <a:p>
            <a:pPr>
              <a:buClr>
                <a:srgbClr val="000000"/>
              </a:buClr>
              <a:buSzPct val="100000"/>
              <a:buFont typeface="Times New Roman" pitchFamily="16" charset="0"/>
              <a:buNone/>
              <a:defRPr/>
            </a:pPr>
            <a:r>
              <a:rPr lang="en-US" sz="1200" dirty="0" smtClean="0">
                <a:solidFill>
                  <a:schemeClr val="tx1"/>
                </a:solidFill>
                <a:ea typeface="+mn-ea"/>
                <a:cs typeface="Arial Unicode MS" charset="0"/>
              </a:rPr>
              <a:t>So, I heard…</a:t>
            </a:r>
            <a:endParaRPr lang="en-US" sz="1200" dirty="0">
              <a:solidFill>
                <a:schemeClr val="tx1"/>
              </a:solidFill>
              <a:ea typeface="+mn-ea"/>
              <a:cs typeface="Arial Unicode MS" charset="0"/>
            </a:endParaRPr>
          </a:p>
        </p:txBody>
      </p:sp>
      <p:cxnSp>
        <p:nvCxnSpPr>
          <p:cNvPr id="20500" name="Straight Connector 30"/>
          <p:cNvCxnSpPr>
            <a:cxnSpLocks noChangeShapeType="1"/>
          </p:cNvCxnSpPr>
          <p:nvPr/>
        </p:nvCxnSpPr>
        <p:spPr bwMode="auto">
          <a:xfrm>
            <a:off x="0" y="3352800"/>
            <a:ext cx="9144000" cy="0"/>
          </a:xfrm>
          <a:prstGeom prst="line">
            <a:avLst/>
          </a:prstGeom>
          <a:noFill/>
          <a:ln w="9525" algn="ctr">
            <a:solidFill>
              <a:schemeClr val="tx1"/>
            </a:solidFill>
            <a:round/>
            <a:headEnd/>
            <a:tailEnd/>
          </a:ln>
        </p:spPr>
      </p:cxnSp>
      <p:cxnSp>
        <p:nvCxnSpPr>
          <p:cNvPr id="20501" name="Straight Connector 32"/>
          <p:cNvCxnSpPr>
            <a:cxnSpLocks noChangeShapeType="1"/>
          </p:cNvCxnSpPr>
          <p:nvPr/>
        </p:nvCxnSpPr>
        <p:spPr bwMode="auto">
          <a:xfrm>
            <a:off x="0" y="4876800"/>
            <a:ext cx="9144000" cy="0"/>
          </a:xfrm>
          <a:prstGeom prst="line">
            <a:avLst/>
          </a:prstGeom>
          <a:noFill/>
          <a:ln w="9525" algn="ctr">
            <a:solidFill>
              <a:schemeClr val="tx1"/>
            </a:solidFill>
            <a:round/>
            <a:headEnd/>
            <a:tailEnd/>
          </a:ln>
        </p:spPr>
      </p:cxnSp>
      <p:sp>
        <p:nvSpPr>
          <p:cNvPr id="35" name="TextBox 34"/>
          <p:cNvSpPr txBox="1"/>
          <p:nvPr/>
        </p:nvSpPr>
        <p:spPr>
          <a:xfrm>
            <a:off x="1524000" y="5181600"/>
            <a:ext cx="6096000" cy="1384995"/>
          </a:xfrm>
          <a:prstGeom prst="rect">
            <a:avLst/>
          </a:prstGeom>
          <a:noFill/>
        </p:spPr>
        <p:txBody>
          <a:bodyPr>
            <a:spAutoFit/>
          </a:bodyPr>
          <a:lstStyle/>
          <a:p>
            <a:pPr>
              <a:buClr>
                <a:srgbClr val="000000"/>
              </a:buClr>
              <a:buSzPct val="100000"/>
              <a:buFont typeface="Times New Roman" pitchFamily="16" charset="0"/>
              <a:buNone/>
              <a:defRPr/>
            </a:pPr>
            <a:r>
              <a:rPr lang="en-US" sz="2400" dirty="0" smtClean="0">
                <a:solidFill>
                  <a:schemeClr val="accent2">
                    <a:lumMod val="75000"/>
                  </a:schemeClr>
                </a:solidFill>
                <a:ea typeface="+mn-ea"/>
                <a:cs typeface="Arial Unicode MS" charset="0"/>
              </a:rPr>
              <a:t>Romeo</a:t>
            </a:r>
            <a:endParaRPr lang="en-US" sz="2400" dirty="0">
              <a:solidFill>
                <a:schemeClr val="accent2">
                  <a:lumMod val="75000"/>
                </a:schemeClr>
              </a:solidFill>
              <a:ea typeface="+mn-ea"/>
              <a:cs typeface="Arial Unicode MS" charset="0"/>
            </a:endParaRPr>
          </a:p>
          <a:p>
            <a:pPr>
              <a:buClr>
                <a:srgbClr val="000000"/>
              </a:buClr>
              <a:buSzPct val="100000"/>
              <a:buFont typeface="Times New Roman" pitchFamily="16" charset="0"/>
              <a:buNone/>
              <a:defRPr/>
            </a:pPr>
            <a:r>
              <a:rPr lang="en-US" sz="1200" u="sng" dirty="0" smtClean="0">
                <a:solidFill>
                  <a:srgbClr val="00B0F0"/>
                </a:solidFill>
                <a:ea typeface="+mn-ea"/>
                <a:cs typeface="Arial Unicode MS" charset="0"/>
              </a:rPr>
              <a:t>Love at First Sight</a:t>
            </a:r>
          </a:p>
          <a:p>
            <a:pPr>
              <a:buClr>
                <a:srgbClr val="000000"/>
              </a:buClr>
              <a:buSzPct val="100000"/>
              <a:buFont typeface="Times New Roman" pitchFamily="16" charset="0"/>
              <a:buNone/>
              <a:defRPr/>
            </a:pPr>
            <a:endParaRPr lang="en-US" sz="1200" u="sng" dirty="0" smtClean="0">
              <a:solidFill>
                <a:srgbClr val="00B0F0"/>
              </a:solidFill>
              <a:ea typeface="+mn-ea"/>
              <a:cs typeface="Arial Unicode MS" charset="0"/>
            </a:endParaRPr>
          </a:p>
          <a:p>
            <a:pPr>
              <a:buClr>
                <a:srgbClr val="000000"/>
              </a:buClr>
              <a:buSzPct val="100000"/>
              <a:buFont typeface="Times New Roman" pitchFamily="16" charset="0"/>
              <a:buNone/>
              <a:defRPr/>
            </a:pPr>
            <a:r>
              <a:rPr lang="en-US" sz="1200" dirty="0" smtClean="0">
                <a:solidFill>
                  <a:schemeClr val="tx1"/>
                </a:solidFill>
                <a:ea typeface="+mn-ea"/>
                <a:cs typeface="Arial Unicode MS" charset="0"/>
              </a:rPr>
              <a:t>When I saw you first the time…</a:t>
            </a:r>
            <a:endParaRPr lang="en-US" sz="1200" dirty="0">
              <a:solidFill>
                <a:schemeClr val="tx1"/>
              </a:solidFill>
              <a:ea typeface="+mn-ea"/>
              <a:cs typeface="Arial Unicode MS" charset="0"/>
            </a:endParaRPr>
          </a:p>
          <a:p>
            <a:pPr>
              <a:buClr>
                <a:srgbClr val="000000"/>
              </a:buClr>
              <a:buSzPct val="100000"/>
              <a:buFont typeface="Times New Roman" pitchFamily="16" charset="0"/>
              <a:buNone/>
              <a:defRPr/>
            </a:pPr>
            <a:endParaRPr lang="en-US" sz="1200" dirty="0">
              <a:solidFill>
                <a:schemeClr val="tx1"/>
              </a:solidFill>
              <a:ea typeface="+mn-ea"/>
              <a:cs typeface="Arial Unicode MS" charset="0"/>
            </a:endParaRPr>
          </a:p>
          <a:p>
            <a:pPr>
              <a:buClr>
                <a:srgbClr val="000000"/>
              </a:buClr>
              <a:buSzPct val="100000"/>
              <a:buFont typeface="Times New Roman" pitchFamily="16" charset="0"/>
              <a:buNone/>
              <a:defRPr/>
            </a:pPr>
            <a:endParaRPr lang="en-US" sz="1200" dirty="0">
              <a:solidFill>
                <a:schemeClr val="tx1"/>
              </a:solidFill>
              <a:ea typeface="+mn-ea"/>
              <a:cs typeface="Arial Unicode MS" charset="0"/>
            </a:endParaRPr>
          </a:p>
        </p:txBody>
      </p:sp>
      <p:pic>
        <p:nvPicPr>
          <p:cNvPr id="25" name="Picture 24" descr="juliet.jpg"/>
          <p:cNvPicPr>
            <a:picLocks noChangeAspect="1"/>
          </p:cNvPicPr>
          <p:nvPr/>
        </p:nvPicPr>
        <p:blipFill>
          <a:blip r:embed="rId5" cstate="print"/>
          <a:stretch>
            <a:fillRect/>
          </a:stretch>
        </p:blipFill>
        <p:spPr>
          <a:xfrm>
            <a:off x="152400" y="533400"/>
            <a:ext cx="851719" cy="1066800"/>
          </a:xfrm>
          <a:prstGeom prst="rect">
            <a:avLst/>
          </a:prstGeom>
        </p:spPr>
      </p:pic>
      <p:pic>
        <p:nvPicPr>
          <p:cNvPr id="26" name="Picture 25" descr="imagesCAQGSMOD.jpg"/>
          <p:cNvPicPr>
            <a:picLocks noChangeAspect="1"/>
          </p:cNvPicPr>
          <p:nvPr/>
        </p:nvPicPr>
        <p:blipFill>
          <a:blip r:embed="rId6" cstate="print"/>
          <a:stretch>
            <a:fillRect/>
          </a:stretch>
        </p:blipFill>
        <p:spPr>
          <a:xfrm>
            <a:off x="152400" y="2286000"/>
            <a:ext cx="1219200" cy="762000"/>
          </a:xfrm>
          <a:prstGeom prst="rect">
            <a:avLst/>
          </a:prstGeom>
        </p:spPr>
      </p:pic>
      <p:pic>
        <p:nvPicPr>
          <p:cNvPr id="27" name="Picture 26" descr="kfkfj.jpg"/>
          <p:cNvPicPr>
            <a:picLocks noChangeAspect="1"/>
          </p:cNvPicPr>
          <p:nvPr/>
        </p:nvPicPr>
        <p:blipFill>
          <a:blip r:embed="rId7" cstate="print"/>
          <a:stretch>
            <a:fillRect/>
          </a:stretch>
        </p:blipFill>
        <p:spPr>
          <a:xfrm>
            <a:off x="304800" y="3429000"/>
            <a:ext cx="962025" cy="1181100"/>
          </a:xfrm>
          <a:prstGeom prst="rect">
            <a:avLst/>
          </a:prstGeom>
        </p:spPr>
      </p:pic>
      <p:pic>
        <p:nvPicPr>
          <p:cNvPr id="28" name="Picture 27" descr="images.jpg"/>
          <p:cNvPicPr>
            <a:picLocks noChangeAspect="1"/>
          </p:cNvPicPr>
          <p:nvPr/>
        </p:nvPicPr>
        <p:blipFill>
          <a:blip r:embed="rId8" cstate="print"/>
          <a:stretch>
            <a:fillRect/>
          </a:stretch>
        </p:blipFill>
        <p:spPr>
          <a:xfrm>
            <a:off x="304800" y="5029200"/>
            <a:ext cx="957416" cy="1447800"/>
          </a:xfrm>
          <a:prstGeom prst="rect">
            <a:avLst/>
          </a:prstGeom>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
          <p:cNvSpPr>
            <a:spLocks noChangeArrowheads="1"/>
          </p:cNvSpPr>
          <p:nvPr/>
        </p:nvSpPr>
        <p:spPr bwMode="auto">
          <a:xfrm>
            <a:off x="0" y="533400"/>
            <a:ext cx="9144000" cy="990600"/>
          </a:xfrm>
          <a:prstGeom prst="rect">
            <a:avLst/>
          </a:prstGeom>
          <a:solidFill>
            <a:srgbClr val="EAECF2"/>
          </a:solidFill>
          <a:ln w="9525">
            <a:noFill/>
            <a:round/>
            <a:headEnd/>
            <a:tailEnd/>
          </a:ln>
        </p:spPr>
        <p:txBody>
          <a:bodyPr wrap="none" anchor="ctr"/>
          <a:lstStyle/>
          <a:p>
            <a:pPr>
              <a:buClr>
                <a:srgbClr val="000000"/>
              </a:buClr>
              <a:buSzPct val="100000"/>
              <a:buFont typeface="Times New Roman" pitchFamily="18" charset="0"/>
              <a:buNone/>
            </a:pPr>
            <a:endParaRPr lang="en-US"/>
          </a:p>
        </p:txBody>
      </p:sp>
      <p:sp>
        <p:nvSpPr>
          <p:cNvPr id="22530" name="Rectangle 12"/>
          <p:cNvSpPr>
            <a:spLocks noChangeArrowheads="1"/>
          </p:cNvSpPr>
          <p:nvPr/>
        </p:nvSpPr>
        <p:spPr bwMode="auto">
          <a:xfrm>
            <a:off x="8153400" y="0"/>
            <a:ext cx="990600" cy="381000"/>
          </a:xfrm>
          <a:prstGeom prst="rect">
            <a:avLst/>
          </a:prstGeom>
          <a:solidFill>
            <a:srgbClr val="666699"/>
          </a:solidFill>
          <a:ln w="9525">
            <a:noFill/>
            <a:round/>
            <a:headEnd/>
            <a:tailEnd/>
          </a:ln>
        </p:spPr>
        <p:txBody>
          <a:bodyPr lIns="90000" tIns="46800" rIns="90000" bIns="46800" anchor="ctr"/>
          <a:lstStyle/>
          <a:p>
            <a:pPr algn="ctr">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rPr>
              <a:t>Logout</a:t>
            </a:r>
          </a:p>
        </p:txBody>
      </p:sp>
      <p:sp>
        <p:nvSpPr>
          <p:cNvPr id="22531" name="Rectangle 8"/>
          <p:cNvSpPr>
            <a:spLocks noChangeArrowheads="1"/>
          </p:cNvSpPr>
          <p:nvPr/>
        </p:nvSpPr>
        <p:spPr bwMode="auto">
          <a:xfrm>
            <a:off x="6400800" y="0"/>
            <a:ext cx="1752600" cy="381000"/>
          </a:xfrm>
          <a:prstGeom prst="rect">
            <a:avLst/>
          </a:prstGeom>
          <a:solidFill>
            <a:srgbClr val="666699"/>
          </a:solidFill>
          <a:ln w="9525">
            <a:noFill/>
            <a:round/>
            <a:headEnd/>
            <a:tailEnd/>
          </a:ln>
        </p:spPr>
        <p:txBody>
          <a:bodyPr lIns="90000" tIns="46800" rIns="90000" bIns="46800" anchor="ctr"/>
          <a:lstStyle/>
          <a:p>
            <a:pPr algn="ctr">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dirty="0" smtClean="0">
                <a:solidFill>
                  <a:srgbClr val="FFFFFF"/>
                </a:solidFill>
              </a:rPr>
              <a:t>Juliet</a:t>
            </a:r>
            <a:endParaRPr lang="en-US" sz="1200" dirty="0">
              <a:solidFill>
                <a:srgbClr val="FFFFFF"/>
              </a:solidFill>
            </a:endParaRPr>
          </a:p>
        </p:txBody>
      </p:sp>
      <p:sp>
        <p:nvSpPr>
          <p:cNvPr id="22532" name="Rectangle 7"/>
          <p:cNvSpPr>
            <a:spLocks noChangeArrowheads="1"/>
          </p:cNvSpPr>
          <p:nvPr/>
        </p:nvSpPr>
        <p:spPr bwMode="auto">
          <a:xfrm>
            <a:off x="4648200" y="0"/>
            <a:ext cx="1752600" cy="381000"/>
          </a:xfrm>
          <a:prstGeom prst="rect">
            <a:avLst/>
          </a:prstGeom>
          <a:solidFill>
            <a:srgbClr val="666699"/>
          </a:solidFill>
          <a:ln w="9525">
            <a:noFill/>
            <a:round/>
            <a:headEnd/>
            <a:tailEnd/>
          </a:ln>
        </p:spPr>
        <p:txBody>
          <a:bodyPr wrap="none" anchor="ctr"/>
          <a:lstStyle/>
          <a:p>
            <a:pPr>
              <a:buClr>
                <a:srgbClr val="000000"/>
              </a:buClr>
              <a:buSzPct val="100000"/>
              <a:buFont typeface="Times New Roman" pitchFamily="18" charset="0"/>
              <a:buNone/>
            </a:pPr>
            <a:endParaRPr lang="en-US"/>
          </a:p>
        </p:txBody>
      </p:sp>
      <p:sp>
        <p:nvSpPr>
          <p:cNvPr id="22533" name="Rectangle 6"/>
          <p:cNvSpPr>
            <a:spLocks noChangeArrowheads="1"/>
          </p:cNvSpPr>
          <p:nvPr/>
        </p:nvSpPr>
        <p:spPr bwMode="auto">
          <a:xfrm>
            <a:off x="3962400" y="0"/>
            <a:ext cx="838200" cy="381000"/>
          </a:xfrm>
          <a:prstGeom prst="rect">
            <a:avLst/>
          </a:prstGeom>
          <a:solidFill>
            <a:srgbClr val="666699"/>
          </a:solidFill>
          <a:ln w="9525">
            <a:noFill/>
            <a:round/>
            <a:headEnd/>
            <a:tailEnd/>
          </a:ln>
        </p:spPr>
        <p:txBody>
          <a:bodyPr lIns="90000" tIns="46800" rIns="90000" bIns="46800" anchor="ctr"/>
          <a:lstStyle/>
          <a:p>
            <a:pPr algn="ctr">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rPr>
              <a:t>Boxes</a:t>
            </a:r>
          </a:p>
        </p:txBody>
      </p:sp>
      <p:sp>
        <p:nvSpPr>
          <p:cNvPr id="22534" name="Rectangle 5"/>
          <p:cNvSpPr>
            <a:spLocks noChangeArrowheads="1"/>
          </p:cNvSpPr>
          <p:nvPr/>
        </p:nvSpPr>
        <p:spPr bwMode="auto">
          <a:xfrm>
            <a:off x="2895600" y="0"/>
            <a:ext cx="1066800" cy="381000"/>
          </a:xfrm>
          <a:prstGeom prst="rect">
            <a:avLst/>
          </a:prstGeom>
          <a:solidFill>
            <a:srgbClr val="666699"/>
          </a:solidFill>
          <a:ln w="9525">
            <a:noFill/>
            <a:round/>
            <a:headEnd/>
            <a:tailEnd/>
          </a:ln>
        </p:spPr>
        <p:txBody>
          <a:bodyPr lIns="90000" tIns="46800" rIns="90000" bIns="46800" anchor="ctr"/>
          <a:lstStyle/>
          <a:p>
            <a:pPr algn="ctr">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hlinkClick r:id="rId3" action="ppaction://hlinksldjump"/>
              </a:rPr>
              <a:t>Messages</a:t>
            </a:r>
            <a:endParaRPr lang="en-US" sz="1200">
              <a:solidFill>
                <a:srgbClr val="FFFFFF"/>
              </a:solidFill>
            </a:endParaRPr>
          </a:p>
        </p:txBody>
      </p:sp>
      <p:sp>
        <p:nvSpPr>
          <p:cNvPr id="22535" name="Rectangle 4"/>
          <p:cNvSpPr>
            <a:spLocks noChangeArrowheads="1"/>
          </p:cNvSpPr>
          <p:nvPr/>
        </p:nvSpPr>
        <p:spPr bwMode="auto">
          <a:xfrm>
            <a:off x="2057400" y="0"/>
            <a:ext cx="838200" cy="381000"/>
          </a:xfrm>
          <a:prstGeom prst="rect">
            <a:avLst/>
          </a:prstGeom>
          <a:solidFill>
            <a:srgbClr val="666699"/>
          </a:solidFill>
          <a:ln w="9525">
            <a:noFill/>
            <a:round/>
            <a:headEnd/>
            <a:tailEnd/>
          </a:ln>
        </p:spPr>
        <p:txBody>
          <a:bodyPr lIns="90000" tIns="46800" rIns="90000" bIns="46800" anchor="ctr"/>
          <a:lstStyle/>
          <a:p>
            <a:pPr algn="ctr">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rPr>
              <a:t>Photos</a:t>
            </a:r>
          </a:p>
        </p:txBody>
      </p:sp>
      <p:sp>
        <p:nvSpPr>
          <p:cNvPr id="22536" name="Rectangle 3"/>
          <p:cNvSpPr>
            <a:spLocks noChangeArrowheads="1"/>
          </p:cNvSpPr>
          <p:nvPr/>
        </p:nvSpPr>
        <p:spPr bwMode="auto">
          <a:xfrm>
            <a:off x="1295400" y="0"/>
            <a:ext cx="762000" cy="381000"/>
          </a:xfrm>
          <a:prstGeom prst="rect">
            <a:avLst/>
          </a:prstGeom>
          <a:solidFill>
            <a:srgbClr val="666699"/>
          </a:solidFill>
          <a:ln w="9525">
            <a:noFill/>
            <a:round/>
            <a:headEnd/>
            <a:tailEnd/>
          </a:ln>
        </p:spPr>
        <p:txBody>
          <a:bodyPr lIns="90000" tIns="46800" rIns="90000" bIns="46800" anchor="ctr"/>
          <a:lstStyle/>
          <a:p>
            <a:pPr algn="ctr">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hlinkClick r:id="rId4" action="ppaction://hlinksldjump"/>
              </a:rPr>
              <a:t>Wall</a:t>
            </a:r>
            <a:endParaRPr lang="en-US" sz="1200">
              <a:solidFill>
                <a:srgbClr val="FFFFFF"/>
              </a:solidFill>
            </a:endParaRPr>
          </a:p>
        </p:txBody>
      </p:sp>
      <p:sp>
        <p:nvSpPr>
          <p:cNvPr id="22537" name="Text Box 2"/>
          <p:cNvSpPr txBox="1">
            <a:spLocks noChangeArrowheads="1"/>
          </p:cNvSpPr>
          <p:nvPr/>
        </p:nvSpPr>
        <p:spPr bwMode="auto">
          <a:xfrm>
            <a:off x="0" y="0"/>
            <a:ext cx="1295400" cy="381000"/>
          </a:xfrm>
          <a:prstGeom prst="rect">
            <a:avLst/>
          </a:prstGeom>
          <a:solidFill>
            <a:srgbClr val="666699"/>
          </a:solidFill>
          <a:ln w="9525">
            <a:noFill/>
            <a:round/>
            <a:headEnd/>
            <a:tailEnd/>
          </a:ln>
        </p:spPr>
        <p:txBody>
          <a:bodyPr anchor="ctr"/>
          <a:lstStyle/>
          <a:p>
            <a:pPr algn="ctr">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400" b="1">
                <a:solidFill>
                  <a:srgbClr val="FFFFFF"/>
                </a:solidFill>
              </a:rPr>
              <a:t>facebook</a:t>
            </a:r>
          </a:p>
        </p:txBody>
      </p:sp>
      <p:sp>
        <p:nvSpPr>
          <p:cNvPr id="22538" name="Rectangle 17"/>
          <p:cNvSpPr>
            <a:spLocks noChangeArrowheads="1"/>
          </p:cNvSpPr>
          <p:nvPr/>
        </p:nvSpPr>
        <p:spPr bwMode="auto">
          <a:xfrm>
            <a:off x="1066800" y="533400"/>
            <a:ext cx="6400800" cy="457200"/>
          </a:xfrm>
          <a:prstGeom prst="rect">
            <a:avLst/>
          </a:prstGeom>
          <a:noFill/>
          <a:ln w="9525">
            <a:noFill/>
            <a:round/>
            <a:headEnd/>
            <a:tailEnd/>
          </a:ln>
        </p:spPr>
        <p:txBody>
          <a:bodyPr lIns="90000" tIns="46800" rIns="90000" bIns="46800"/>
          <a:lstStyle/>
          <a:p>
            <a:pPr>
              <a:lnSpc>
                <a:spcPct val="90000"/>
              </a:lnSpc>
              <a:spcBef>
                <a:spcPts val="250"/>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400">
                <a:solidFill>
                  <a:srgbClr val="000000"/>
                </a:solidFill>
              </a:rPr>
              <a:t>Inbox (1)</a:t>
            </a:r>
            <a:endParaRPr lang="en-US" sz="1000">
              <a:solidFill>
                <a:srgbClr val="000000"/>
              </a:solidFill>
            </a:endParaRPr>
          </a:p>
          <a:p>
            <a:pPr>
              <a:lnSpc>
                <a:spcPct val="90000"/>
              </a:lnSpc>
              <a:spcBef>
                <a:spcPts val="350"/>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400">
                <a:solidFill>
                  <a:srgbClr val="000000"/>
                </a:solidFill>
              </a:rPr>
              <a:t>  </a:t>
            </a:r>
          </a:p>
        </p:txBody>
      </p:sp>
      <p:sp>
        <p:nvSpPr>
          <p:cNvPr id="22540" name="Text Box 10">
            <a:hlinkClick r:id="rId4" action="ppaction://hlinksldjump"/>
          </p:cNvPr>
          <p:cNvSpPr txBox="1">
            <a:spLocks noChangeArrowheads="1"/>
          </p:cNvSpPr>
          <p:nvPr/>
        </p:nvSpPr>
        <p:spPr bwMode="auto">
          <a:xfrm>
            <a:off x="1905000" y="1219200"/>
            <a:ext cx="838200" cy="246063"/>
          </a:xfrm>
          <a:prstGeom prst="rect">
            <a:avLst/>
          </a:prstGeom>
          <a:solidFill>
            <a:srgbClr val="D9DCE7"/>
          </a:solidFill>
          <a:ln w="9360">
            <a:solidFill>
              <a:srgbClr val="FFFFFF"/>
            </a:solidFill>
            <a:miter lim="800000"/>
            <a:headEnd/>
            <a:tailEnd/>
          </a:ln>
        </p:spPr>
        <p:txBody>
          <a:bodyPr lIns="90000" tIns="46800" rIns="90000" bIns="46800">
            <a:spAutoFit/>
          </a:bodyPr>
          <a:lstStyle/>
          <a:p>
            <a:pPr algn="ctr">
              <a:spcBef>
                <a:spcPts val="625"/>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000">
                <a:solidFill>
                  <a:srgbClr val="3333CC"/>
                </a:solidFill>
              </a:rPr>
              <a:t>Sent</a:t>
            </a:r>
          </a:p>
        </p:txBody>
      </p:sp>
      <p:sp>
        <p:nvSpPr>
          <p:cNvPr id="22541" name="Text Box 10">
            <a:hlinkClick r:id="rId4" action="ppaction://hlinksldjump"/>
          </p:cNvPr>
          <p:cNvSpPr txBox="1">
            <a:spLocks noChangeArrowheads="1"/>
          </p:cNvSpPr>
          <p:nvPr/>
        </p:nvSpPr>
        <p:spPr bwMode="auto">
          <a:xfrm>
            <a:off x="2819400" y="1219200"/>
            <a:ext cx="838200" cy="246063"/>
          </a:xfrm>
          <a:prstGeom prst="rect">
            <a:avLst/>
          </a:prstGeom>
          <a:solidFill>
            <a:srgbClr val="D9DCE7"/>
          </a:solidFill>
          <a:ln w="9360">
            <a:solidFill>
              <a:srgbClr val="FFFFFF"/>
            </a:solidFill>
            <a:miter lim="800000"/>
            <a:headEnd/>
            <a:tailEnd/>
          </a:ln>
        </p:spPr>
        <p:txBody>
          <a:bodyPr lIns="90000" tIns="46800" rIns="90000" bIns="46800">
            <a:spAutoFit/>
          </a:bodyPr>
          <a:lstStyle/>
          <a:p>
            <a:pPr algn="ctr">
              <a:spcBef>
                <a:spcPts val="625"/>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000">
                <a:solidFill>
                  <a:srgbClr val="3333CC"/>
                </a:solidFill>
              </a:rPr>
              <a:t>Updates</a:t>
            </a:r>
          </a:p>
        </p:txBody>
      </p:sp>
      <p:sp>
        <p:nvSpPr>
          <p:cNvPr id="22542" name="Text Box 12"/>
          <p:cNvSpPr txBox="1">
            <a:spLocks noChangeArrowheads="1"/>
          </p:cNvSpPr>
          <p:nvPr/>
        </p:nvSpPr>
        <p:spPr bwMode="auto">
          <a:xfrm>
            <a:off x="1066800" y="1219200"/>
            <a:ext cx="838200" cy="254000"/>
          </a:xfrm>
          <a:prstGeom prst="rect">
            <a:avLst/>
          </a:prstGeom>
          <a:solidFill>
            <a:srgbClr val="FFFFFF"/>
          </a:solidFill>
          <a:ln w="9360">
            <a:solidFill>
              <a:srgbClr val="FFFFFF"/>
            </a:solidFill>
            <a:miter lim="800000"/>
            <a:headEnd/>
            <a:tailEnd/>
          </a:ln>
        </p:spPr>
        <p:txBody>
          <a:bodyPr lIns="90000" tIns="46800" rIns="90000" bIns="46800">
            <a:spAutoFit/>
          </a:bodyPr>
          <a:lstStyle/>
          <a:p>
            <a:pPr algn="ctr">
              <a:spcBef>
                <a:spcPts val="625"/>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000">
                <a:solidFill>
                  <a:srgbClr val="3333CC"/>
                </a:solidFill>
              </a:rPr>
              <a:t>Messages</a:t>
            </a:r>
          </a:p>
        </p:txBody>
      </p:sp>
      <p:sp>
        <p:nvSpPr>
          <p:cNvPr id="22544" name="TextBox 24"/>
          <p:cNvSpPr txBox="1">
            <a:spLocks noChangeArrowheads="1"/>
          </p:cNvSpPr>
          <p:nvPr/>
        </p:nvSpPr>
        <p:spPr bwMode="auto">
          <a:xfrm>
            <a:off x="1752600" y="1676400"/>
            <a:ext cx="6400800" cy="646331"/>
          </a:xfrm>
          <a:prstGeom prst="rect">
            <a:avLst/>
          </a:prstGeom>
          <a:noFill/>
          <a:ln w="9525">
            <a:noFill/>
            <a:miter lim="800000"/>
            <a:headEnd/>
            <a:tailEnd/>
          </a:ln>
        </p:spPr>
        <p:txBody>
          <a:bodyPr>
            <a:spAutoFit/>
          </a:bodyPr>
          <a:lstStyle/>
          <a:p>
            <a:pPr>
              <a:buClr>
                <a:srgbClr val="000000"/>
              </a:buClr>
              <a:buSzPct val="100000"/>
              <a:buFont typeface="Times New Roman" pitchFamily="18" charset="0"/>
              <a:buNone/>
            </a:pPr>
            <a:r>
              <a:rPr lang="en-US" dirty="0" smtClean="0">
                <a:solidFill>
                  <a:schemeClr val="accent2"/>
                </a:solidFill>
              </a:rPr>
              <a:t>What are you going to do!?!</a:t>
            </a:r>
            <a:endParaRPr lang="en-US" dirty="0">
              <a:solidFill>
                <a:schemeClr val="accent2"/>
              </a:solidFill>
            </a:endParaRPr>
          </a:p>
          <a:p>
            <a:pPr>
              <a:buClr>
                <a:srgbClr val="000000"/>
              </a:buClr>
              <a:buSzPct val="100000"/>
              <a:buFont typeface="Times New Roman" pitchFamily="18" charset="0"/>
              <a:buNone/>
            </a:pPr>
            <a:endParaRPr lang="en-US" dirty="0">
              <a:solidFill>
                <a:schemeClr val="accent2"/>
              </a:solidFill>
            </a:endParaRPr>
          </a:p>
        </p:txBody>
      </p:sp>
      <p:pic>
        <p:nvPicPr>
          <p:cNvPr id="18" name="Picture 17" descr="juliet.jpg"/>
          <p:cNvPicPr>
            <a:picLocks noChangeAspect="1"/>
          </p:cNvPicPr>
          <p:nvPr/>
        </p:nvPicPr>
        <p:blipFill>
          <a:blip r:embed="rId5" cstate="print"/>
          <a:stretch>
            <a:fillRect/>
          </a:stretch>
        </p:blipFill>
        <p:spPr>
          <a:xfrm>
            <a:off x="152400" y="457200"/>
            <a:ext cx="851719" cy="1066800"/>
          </a:xfrm>
          <a:prstGeom prst="rect">
            <a:avLst/>
          </a:prstGeom>
        </p:spPr>
      </p:pic>
      <p:pic>
        <p:nvPicPr>
          <p:cNvPr id="19" name="Picture 18" descr="imagesCAQGSMOD.jpg"/>
          <p:cNvPicPr>
            <a:picLocks noChangeAspect="1"/>
          </p:cNvPicPr>
          <p:nvPr/>
        </p:nvPicPr>
        <p:blipFill>
          <a:blip r:embed="rId6" cstate="print"/>
          <a:stretch>
            <a:fillRect/>
          </a:stretch>
        </p:blipFill>
        <p:spPr>
          <a:xfrm>
            <a:off x="152400" y="1752600"/>
            <a:ext cx="1463040" cy="914400"/>
          </a:xfrm>
          <a:prstGeom prst="rect">
            <a:avLst/>
          </a:prstGeom>
        </p:spPr>
      </p:pic>
      <p:sp>
        <p:nvSpPr>
          <p:cNvPr id="24" name="TextBox 23"/>
          <p:cNvSpPr txBox="1"/>
          <p:nvPr/>
        </p:nvSpPr>
        <p:spPr>
          <a:xfrm>
            <a:off x="1828800" y="2514600"/>
            <a:ext cx="5715000" cy="276999"/>
          </a:xfrm>
          <a:prstGeom prst="rect">
            <a:avLst/>
          </a:prstGeom>
          <a:noFill/>
        </p:spPr>
        <p:txBody>
          <a:bodyPr wrap="square" rtlCol="0">
            <a:spAutoFit/>
          </a:bodyPr>
          <a:lstStyle/>
          <a:p>
            <a:endParaRPr lang="en-US" sz="1200" dirty="0">
              <a:solidFill>
                <a:schemeClr val="tx1"/>
              </a:solidFill>
            </a:endParaRPr>
          </a:p>
        </p:txBody>
      </p:sp>
      <p:sp>
        <p:nvSpPr>
          <p:cNvPr id="27" name="TextBox 26"/>
          <p:cNvSpPr txBox="1"/>
          <p:nvPr/>
        </p:nvSpPr>
        <p:spPr>
          <a:xfrm>
            <a:off x="1828800" y="2286000"/>
            <a:ext cx="5715000" cy="2123658"/>
          </a:xfrm>
          <a:prstGeom prst="rect">
            <a:avLst/>
          </a:prstGeom>
          <a:noFill/>
        </p:spPr>
        <p:txBody>
          <a:bodyPr wrap="square" rtlCol="0">
            <a:spAutoFit/>
          </a:bodyPr>
          <a:lstStyle/>
          <a:p>
            <a:r>
              <a:rPr lang="en-US" sz="1200" dirty="0" smtClean="0">
                <a:solidFill>
                  <a:schemeClr val="tx1"/>
                </a:solidFill>
              </a:rPr>
              <a:t>You are in a big mess! How are you going to get out of it! You have Paris to wed on Wednesday and you are suppose to meet up with Romeo in Mantua! Girl, you have some important decisions to make! I will try to help you all I can, but I am already doing a lot by making sure you secret wedding with Romeo stays a secret! I do not want you getting hurt either by any of those boys! Please, use some common sense when making this important decision. I do not want to lose you! Maybe later on we can make a plan to help you through this time. You have a lot going on and you can’t make this decision all by yourself.  Just remember, you have Friar Laurence to help you through this mess. Go to him or me and we will get it solve. Oh, and Juliet, please don’t do anything drastic. </a:t>
            </a:r>
          </a:p>
          <a:p>
            <a:endParaRPr lang="en-US" sz="1200" dirty="0">
              <a:solidFill>
                <a:schemeClr val="tx1"/>
              </a:solidFill>
            </a:endParaRPr>
          </a:p>
        </p:txBody>
      </p:sp>
      <p:pic>
        <p:nvPicPr>
          <p:cNvPr id="20" name="Picture 19" descr="juliet.jpg"/>
          <p:cNvPicPr>
            <a:picLocks noChangeAspect="1"/>
          </p:cNvPicPr>
          <p:nvPr/>
        </p:nvPicPr>
        <p:blipFill>
          <a:blip r:embed="rId5" cstate="print"/>
          <a:stretch>
            <a:fillRect/>
          </a:stretch>
        </p:blipFill>
        <p:spPr>
          <a:xfrm>
            <a:off x="228600" y="4343400"/>
            <a:ext cx="1295400" cy="1622521"/>
          </a:xfrm>
          <a:prstGeom prst="rect">
            <a:avLst/>
          </a:prstGeom>
        </p:spPr>
      </p:pic>
      <p:sp>
        <p:nvSpPr>
          <p:cNvPr id="21" name="TextBox 20"/>
          <p:cNvSpPr txBox="1"/>
          <p:nvPr/>
        </p:nvSpPr>
        <p:spPr>
          <a:xfrm>
            <a:off x="1752600" y="4419600"/>
            <a:ext cx="3810000" cy="369332"/>
          </a:xfrm>
          <a:prstGeom prst="rect">
            <a:avLst/>
          </a:prstGeom>
          <a:noFill/>
        </p:spPr>
        <p:txBody>
          <a:bodyPr wrap="square" rtlCol="0">
            <a:spAutoFit/>
          </a:bodyPr>
          <a:lstStyle/>
          <a:p>
            <a:r>
              <a:rPr lang="en-US" dirty="0" smtClean="0">
                <a:solidFill>
                  <a:schemeClr val="accent2"/>
                </a:solidFill>
              </a:rPr>
              <a:t>RE: What are you going to do?</a:t>
            </a:r>
            <a:endParaRPr lang="en-US" dirty="0">
              <a:solidFill>
                <a:schemeClr val="accent2"/>
              </a:solidFill>
            </a:endParaRPr>
          </a:p>
        </p:txBody>
      </p:sp>
      <p:sp>
        <p:nvSpPr>
          <p:cNvPr id="23" name="TextBox 22"/>
          <p:cNvSpPr txBox="1"/>
          <p:nvPr/>
        </p:nvSpPr>
        <p:spPr>
          <a:xfrm>
            <a:off x="1676400" y="4876800"/>
            <a:ext cx="5791200" cy="2062103"/>
          </a:xfrm>
          <a:prstGeom prst="rect">
            <a:avLst/>
          </a:prstGeom>
          <a:noFill/>
        </p:spPr>
        <p:txBody>
          <a:bodyPr wrap="square" rtlCol="0">
            <a:spAutoFit/>
          </a:bodyPr>
          <a:lstStyle/>
          <a:p>
            <a:r>
              <a:rPr lang="en-US" sz="1100" dirty="0" smtClean="0">
                <a:solidFill>
                  <a:schemeClr val="tx1"/>
                </a:solidFill>
              </a:rPr>
              <a:t> Thank you so much Nurse! I really appreciate you thinking of me. Do not worry Nurse. Friar Laurence and I have already talked about it. He had me think about many things and considered what to do. I am very lucky by having people in my life that care so much about me. You, Friar Laurence, Mother, Father, </a:t>
            </a:r>
            <a:r>
              <a:rPr lang="en-US" sz="1100" dirty="0" err="1" smtClean="0">
                <a:solidFill>
                  <a:schemeClr val="tx1"/>
                </a:solidFill>
              </a:rPr>
              <a:t>Tybalt</a:t>
            </a:r>
            <a:r>
              <a:rPr lang="en-US" sz="1100" dirty="0" smtClean="0">
                <a:solidFill>
                  <a:schemeClr val="tx1"/>
                </a:solidFill>
              </a:rPr>
              <a:t>, and Romeo have all been there. After this whole mess is over we will have a celebration. I also want to thank you for not telling anyone about Romeo and me. It has been hard keeping it a secret considering that our families feud a lot and do not get along. That is fate though and it is meant to be. You never know what might come your way and I never saw Romeo coming. He is the best thing that has ever happened to me. Thanks again Nurse for thinking of me, but don’t worry, I’ll be fine. - Juliet</a:t>
            </a:r>
          </a:p>
          <a:p>
            <a:endParaRPr lang="en-US" dirty="0">
              <a:solidFill>
                <a:schemeClr val="tx1"/>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1"/>
          <p:cNvSpPr>
            <a:spLocks noChangeArrowheads="1"/>
          </p:cNvSpPr>
          <p:nvPr/>
        </p:nvSpPr>
        <p:spPr bwMode="auto">
          <a:xfrm>
            <a:off x="0" y="457200"/>
            <a:ext cx="9144000" cy="990600"/>
          </a:xfrm>
          <a:prstGeom prst="rect">
            <a:avLst/>
          </a:prstGeom>
          <a:solidFill>
            <a:srgbClr val="EAECF2"/>
          </a:solidFill>
          <a:ln w="9525">
            <a:noFill/>
            <a:round/>
            <a:headEnd/>
            <a:tailEnd/>
          </a:ln>
        </p:spPr>
        <p:txBody>
          <a:bodyPr wrap="none" anchor="ctr"/>
          <a:lstStyle/>
          <a:p>
            <a:pPr>
              <a:buClr>
                <a:srgbClr val="000000"/>
              </a:buClr>
              <a:buSzPct val="100000"/>
              <a:buFont typeface="Times New Roman" pitchFamily="18" charset="0"/>
              <a:buNone/>
            </a:pPr>
            <a:endParaRPr lang="en-US"/>
          </a:p>
        </p:txBody>
      </p:sp>
      <p:sp>
        <p:nvSpPr>
          <p:cNvPr id="24578" name="Rectangle 12"/>
          <p:cNvSpPr>
            <a:spLocks noChangeArrowheads="1"/>
          </p:cNvSpPr>
          <p:nvPr/>
        </p:nvSpPr>
        <p:spPr bwMode="auto">
          <a:xfrm>
            <a:off x="8153400" y="0"/>
            <a:ext cx="990600" cy="381000"/>
          </a:xfrm>
          <a:prstGeom prst="rect">
            <a:avLst/>
          </a:prstGeom>
          <a:solidFill>
            <a:srgbClr val="666699"/>
          </a:solidFill>
          <a:ln w="9525">
            <a:noFill/>
            <a:round/>
            <a:headEnd/>
            <a:tailEnd/>
          </a:ln>
        </p:spPr>
        <p:txBody>
          <a:bodyPr lIns="90000" tIns="46800" rIns="90000" bIns="46800" anchor="ctr"/>
          <a:lstStyle/>
          <a:p>
            <a:pPr algn="ctr">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rPr>
              <a:t>Logout</a:t>
            </a:r>
          </a:p>
        </p:txBody>
      </p:sp>
      <p:sp>
        <p:nvSpPr>
          <p:cNvPr id="24579" name="Rectangle 8"/>
          <p:cNvSpPr>
            <a:spLocks noChangeArrowheads="1"/>
          </p:cNvSpPr>
          <p:nvPr/>
        </p:nvSpPr>
        <p:spPr bwMode="auto">
          <a:xfrm>
            <a:off x="6400800" y="0"/>
            <a:ext cx="1752600" cy="381000"/>
          </a:xfrm>
          <a:prstGeom prst="rect">
            <a:avLst/>
          </a:prstGeom>
          <a:solidFill>
            <a:srgbClr val="666699"/>
          </a:solidFill>
          <a:ln w="9525">
            <a:noFill/>
            <a:round/>
            <a:headEnd/>
            <a:tailEnd/>
          </a:ln>
        </p:spPr>
        <p:txBody>
          <a:bodyPr lIns="90000" tIns="46800" rIns="90000" bIns="46800" anchor="ctr"/>
          <a:lstStyle/>
          <a:p>
            <a:pPr algn="ctr">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dirty="0" smtClean="0">
                <a:solidFill>
                  <a:srgbClr val="FFFFFF"/>
                </a:solidFill>
              </a:rPr>
              <a:t>Juliet</a:t>
            </a:r>
            <a:endParaRPr lang="en-US" sz="1200" dirty="0">
              <a:solidFill>
                <a:srgbClr val="FFFFFF"/>
              </a:solidFill>
            </a:endParaRPr>
          </a:p>
        </p:txBody>
      </p:sp>
      <p:sp>
        <p:nvSpPr>
          <p:cNvPr id="24580" name="Rectangle 7"/>
          <p:cNvSpPr>
            <a:spLocks noChangeArrowheads="1"/>
          </p:cNvSpPr>
          <p:nvPr/>
        </p:nvSpPr>
        <p:spPr bwMode="auto">
          <a:xfrm>
            <a:off x="4648200" y="0"/>
            <a:ext cx="1752600" cy="381000"/>
          </a:xfrm>
          <a:prstGeom prst="rect">
            <a:avLst/>
          </a:prstGeom>
          <a:solidFill>
            <a:srgbClr val="666699"/>
          </a:solidFill>
          <a:ln w="9525">
            <a:noFill/>
            <a:round/>
            <a:headEnd/>
            <a:tailEnd/>
          </a:ln>
        </p:spPr>
        <p:txBody>
          <a:bodyPr wrap="none" anchor="ctr"/>
          <a:lstStyle/>
          <a:p>
            <a:pPr>
              <a:buClr>
                <a:srgbClr val="000000"/>
              </a:buClr>
              <a:buSzPct val="100000"/>
              <a:buFont typeface="Times New Roman" pitchFamily="18" charset="0"/>
              <a:buNone/>
            </a:pPr>
            <a:endParaRPr lang="en-US"/>
          </a:p>
        </p:txBody>
      </p:sp>
      <p:sp>
        <p:nvSpPr>
          <p:cNvPr id="24581" name="Rectangle 6"/>
          <p:cNvSpPr>
            <a:spLocks noChangeArrowheads="1"/>
          </p:cNvSpPr>
          <p:nvPr/>
        </p:nvSpPr>
        <p:spPr bwMode="auto">
          <a:xfrm>
            <a:off x="3962400" y="0"/>
            <a:ext cx="838200" cy="381000"/>
          </a:xfrm>
          <a:prstGeom prst="rect">
            <a:avLst/>
          </a:prstGeom>
          <a:solidFill>
            <a:srgbClr val="666699"/>
          </a:solidFill>
          <a:ln w="9525">
            <a:noFill/>
            <a:round/>
            <a:headEnd/>
            <a:tailEnd/>
          </a:ln>
        </p:spPr>
        <p:txBody>
          <a:bodyPr lIns="90000" tIns="46800" rIns="90000" bIns="46800" anchor="ctr"/>
          <a:lstStyle/>
          <a:p>
            <a:pPr algn="ctr">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rPr>
              <a:t>Boxes</a:t>
            </a:r>
          </a:p>
        </p:txBody>
      </p:sp>
      <p:sp>
        <p:nvSpPr>
          <p:cNvPr id="24582" name="Rectangle 5"/>
          <p:cNvSpPr>
            <a:spLocks noChangeArrowheads="1"/>
          </p:cNvSpPr>
          <p:nvPr/>
        </p:nvSpPr>
        <p:spPr bwMode="auto">
          <a:xfrm>
            <a:off x="2895600" y="0"/>
            <a:ext cx="1066800" cy="381000"/>
          </a:xfrm>
          <a:prstGeom prst="rect">
            <a:avLst/>
          </a:prstGeom>
          <a:solidFill>
            <a:srgbClr val="666699"/>
          </a:solidFill>
          <a:ln w="9525">
            <a:noFill/>
            <a:round/>
            <a:headEnd/>
            <a:tailEnd/>
          </a:ln>
        </p:spPr>
        <p:txBody>
          <a:bodyPr lIns="90000" tIns="46800" rIns="90000" bIns="46800" anchor="ctr"/>
          <a:lstStyle/>
          <a:p>
            <a:pPr algn="ctr">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hlinkClick r:id="rId3" action="ppaction://hlinksldjump"/>
              </a:rPr>
              <a:t>Messages</a:t>
            </a:r>
            <a:endParaRPr lang="en-US" sz="1200">
              <a:solidFill>
                <a:srgbClr val="FFFFFF"/>
              </a:solidFill>
            </a:endParaRPr>
          </a:p>
        </p:txBody>
      </p:sp>
      <p:sp>
        <p:nvSpPr>
          <p:cNvPr id="24583" name="Rectangle 4"/>
          <p:cNvSpPr>
            <a:spLocks noChangeArrowheads="1"/>
          </p:cNvSpPr>
          <p:nvPr/>
        </p:nvSpPr>
        <p:spPr bwMode="auto">
          <a:xfrm>
            <a:off x="2057400" y="0"/>
            <a:ext cx="838200" cy="381000"/>
          </a:xfrm>
          <a:prstGeom prst="rect">
            <a:avLst/>
          </a:prstGeom>
          <a:solidFill>
            <a:srgbClr val="666699"/>
          </a:solidFill>
          <a:ln w="9525">
            <a:noFill/>
            <a:round/>
            <a:headEnd/>
            <a:tailEnd/>
          </a:ln>
        </p:spPr>
        <p:txBody>
          <a:bodyPr lIns="90000" tIns="46800" rIns="90000" bIns="46800" anchor="ctr"/>
          <a:lstStyle/>
          <a:p>
            <a:pPr algn="ctr">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rPr>
              <a:t>Photos</a:t>
            </a:r>
          </a:p>
        </p:txBody>
      </p:sp>
      <p:sp>
        <p:nvSpPr>
          <p:cNvPr id="24584" name="Rectangle 3"/>
          <p:cNvSpPr>
            <a:spLocks noChangeArrowheads="1"/>
          </p:cNvSpPr>
          <p:nvPr/>
        </p:nvSpPr>
        <p:spPr bwMode="auto">
          <a:xfrm>
            <a:off x="1295400" y="0"/>
            <a:ext cx="762000" cy="381000"/>
          </a:xfrm>
          <a:prstGeom prst="rect">
            <a:avLst/>
          </a:prstGeom>
          <a:solidFill>
            <a:srgbClr val="666699"/>
          </a:solidFill>
          <a:ln w="9525">
            <a:noFill/>
            <a:round/>
            <a:headEnd/>
            <a:tailEnd/>
          </a:ln>
        </p:spPr>
        <p:txBody>
          <a:bodyPr lIns="90000" tIns="46800" rIns="90000" bIns="46800" anchor="ctr"/>
          <a:lstStyle/>
          <a:p>
            <a:pPr algn="ctr">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hlinkClick r:id="rId4" action="ppaction://hlinksldjump"/>
              </a:rPr>
              <a:t>Wall</a:t>
            </a:r>
            <a:endParaRPr lang="en-US" sz="1200">
              <a:solidFill>
                <a:srgbClr val="FFFFFF"/>
              </a:solidFill>
            </a:endParaRPr>
          </a:p>
        </p:txBody>
      </p:sp>
      <p:sp>
        <p:nvSpPr>
          <p:cNvPr id="24585" name="Text Box 2"/>
          <p:cNvSpPr txBox="1">
            <a:spLocks noChangeArrowheads="1"/>
          </p:cNvSpPr>
          <p:nvPr/>
        </p:nvSpPr>
        <p:spPr bwMode="auto">
          <a:xfrm>
            <a:off x="0" y="0"/>
            <a:ext cx="1295400" cy="381000"/>
          </a:xfrm>
          <a:prstGeom prst="rect">
            <a:avLst/>
          </a:prstGeom>
          <a:solidFill>
            <a:srgbClr val="666699"/>
          </a:solidFill>
          <a:ln w="9525">
            <a:noFill/>
            <a:round/>
            <a:headEnd/>
            <a:tailEnd/>
          </a:ln>
        </p:spPr>
        <p:txBody>
          <a:bodyPr anchor="ctr"/>
          <a:lstStyle/>
          <a:p>
            <a:pPr algn="ctr">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400" b="1">
                <a:solidFill>
                  <a:srgbClr val="FFFFFF"/>
                </a:solidFill>
              </a:rPr>
              <a:t>facebook</a:t>
            </a:r>
          </a:p>
        </p:txBody>
      </p:sp>
      <p:sp>
        <p:nvSpPr>
          <p:cNvPr id="24586" name="Rectangle 17"/>
          <p:cNvSpPr>
            <a:spLocks noChangeArrowheads="1"/>
          </p:cNvSpPr>
          <p:nvPr/>
        </p:nvSpPr>
        <p:spPr bwMode="auto">
          <a:xfrm>
            <a:off x="1066800" y="533400"/>
            <a:ext cx="6400800" cy="457200"/>
          </a:xfrm>
          <a:prstGeom prst="rect">
            <a:avLst/>
          </a:prstGeom>
          <a:noFill/>
          <a:ln w="9525">
            <a:noFill/>
            <a:round/>
            <a:headEnd/>
            <a:tailEnd/>
          </a:ln>
        </p:spPr>
        <p:txBody>
          <a:bodyPr lIns="90000" tIns="46800" rIns="90000" bIns="46800"/>
          <a:lstStyle/>
          <a:p>
            <a:pPr>
              <a:lnSpc>
                <a:spcPct val="90000"/>
              </a:lnSpc>
              <a:spcBef>
                <a:spcPts val="250"/>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400">
                <a:solidFill>
                  <a:srgbClr val="000000"/>
                </a:solidFill>
              </a:rPr>
              <a:t>Inbox (1)</a:t>
            </a:r>
            <a:endParaRPr lang="en-US" sz="1000">
              <a:solidFill>
                <a:srgbClr val="000000"/>
              </a:solidFill>
            </a:endParaRPr>
          </a:p>
          <a:p>
            <a:pPr>
              <a:lnSpc>
                <a:spcPct val="90000"/>
              </a:lnSpc>
              <a:spcBef>
                <a:spcPts val="350"/>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400">
                <a:solidFill>
                  <a:srgbClr val="000000"/>
                </a:solidFill>
              </a:rPr>
              <a:t>  </a:t>
            </a:r>
          </a:p>
        </p:txBody>
      </p:sp>
      <p:sp>
        <p:nvSpPr>
          <p:cNvPr id="24588" name="Text Box 10">
            <a:hlinkClick r:id="rId4" action="ppaction://hlinksldjump"/>
          </p:cNvPr>
          <p:cNvSpPr txBox="1">
            <a:spLocks noChangeArrowheads="1"/>
          </p:cNvSpPr>
          <p:nvPr/>
        </p:nvSpPr>
        <p:spPr bwMode="auto">
          <a:xfrm>
            <a:off x="1981200" y="1219200"/>
            <a:ext cx="838200" cy="254000"/>
          </a:xfrm>
          <a:prstGeom prst="rect">
            <a:avLst/>
          </a:prstGeom>
          <a:solidFill>
            <a:srgbClr val="D9DCE7"/>
          </a:solidFill>
          <a:ln w="9360">
            <a:solidFill>
              <a:srgbClr val="FFFFFF"/>
            </a:solidFill>
            <a:miter lim="800000"/>
            <a:headEnd/>
            <a:tailEnd/>
          </a:ln>
        </p:spPr>
        <p:txBody>
          <a:bodyPr lIns="90000" tIns="46800" rIns="90000" bIns="46800">
            <a:spAutoFit/>
          </a:bodyPr>
          <a:lstStyle/>
          <a:p>
            <a:pPr algn="ctr">
              <a:spcBef>
                <a:spcPts val="625"/>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000">
                <a:solidFill>
                  <a:srgbClr val="3333CC"/>
                </a:solidFill>
              </a:rPr>
              <a:t>Sent</a:t>
            </a:r>
          </a:p>
        </p:txBody>
      </p:sp>
      <p:sp>
        <p:nvSpPr>
          <p:cNvPr id="24589" name="Text Box 10">
            <a:hlinkClick r:id="rId4" action="ppaction://hlinksldjump"/>
          </p:cNvPr>
          <p:cNvSpPr txBox="1">
            <a:spLocks noChangeArrowheads="1"/>
          </p:cNvSpPr>
          <p:nvPr/>
        </p:nvSpPr>
        <p:spPr bwMode="auto">
          <a:xfrm>
            <a:off x="2819400" y="1219200"/>
            <a:ext cx="838200" cy="246063"/>
          </a:xfrm>
          <a:prstGeom prst="rect">
            <a:avLst/>
          </a:prstGeom>
          <a:solidFill>
            <a:srgbClr val="D9DCE7"/>
          </a:solidFill>
          <a:ln w="9360">
            <a:solidFill>
              <a:srgbClr val="FFFFFF"/>
            </a:solidFill>
            <a:miter lim="800000"/>
            <a:headEnd/>
            <a:tailEnd/>
          </a:ln>
        </p:spPr>
        <p:txBody>
          <a:bodyPr lIns="90000" tIns="46800" rIns="90000" bIns="46800">
            <a:spAutoFit/>
          </a:bodyPr>
          <a:lstStyle/>
          <a:p>
            <a:pPr algn="ctr">
              <a:spcBef>
                <a:spcPts val="625"/>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000">
                <a:solidFill>
                  <a:srgbClr val="3333CC"/>
                </a:solidFill>
              </a:rPr>
              <a:t>Updates</a:t>
            </a:r>
          </a:p>
        </p:txBody>
      </p:sp>
      <p:sp>
        <p:nvSpPr>
          <p:cNvPr id="24590" name="Text Box 12"/>
          <p:cNvSpPr txBox="1">
            <a:spLocks noChangeArrowheads="1"/>
          </p:cNvSpPr>
          <p:nvPr/>
        </p:nvSpPr>
        <p:spPr bwMode="auto">
          <a:xfrm>
            <a:off x="1066800" y="1219200"/>
            <a:ext cx="838200" cy="254000"/>
          </a:xfrm>
          <a:prstGeom prst="rect">
            <a:avLst/>
          </a:prstGeom>
          <a:solidFill>
            <a:srgbClr val="FFFFFF"/>
          </a:solidFill>
          <a:ln w="9360">
            <a:solidFill>
              <a:srgbClr val="FFFFFF"/>
            </a:solidFill>
            <a:miter lim="800000"/>
            <a:headEnd/>
            <a:tailEnd/>
          </a:ln>
        </p:spPr>
        <p:txBody>
          <a:bodyPr lIns="90000" tIns="46800" rIns="90000" bIns="46800">
            <a:spAutoFit/>
          </a:bodyPr>
          <a:lstStyle/>
          <a:p>
            <a:pPr algn="ctr">
              <a:spcBef>
                <a:spcPts val="625"/>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000">
                <a:solidFill>
                  <a:srgbClr val="3333CC"/>
                </a:solidFill>
              </a:rPr>
              <a:t>Messages</a:t>
            </a:r>
          </a:p>
        </p:txBody>
      </p:sp>
      <p:sp>
        <p:nvSpPr>
          <p:cNvPr id="24591" name="TextBox 24"/>
          <p:cNvSpPr txBox="1">
            <a:spLocks noChangeArrowheads="1"/>
          </p:cNvSpPr>
          <p:nvPr/>
        </p:nvSpPr>
        <p:spPr bwMode="auto">
          <a:xfrm>
            <a:off x="1600200" y="1752600"/>
            <a:ext cx="6400800" cy="553998"/>
          </a:xfrm>
          <a:prstGeom prst="rect">
            <a:avLst/>
          </a:prstGeom>
          <a:noFill/>
          <a:ln w="9525">
            <a:noFill/>
            <a:miter lim="800000"/>
            <a:headEnd/>
            <a:tailEnd/>
          </a:ln>
        </p:spPr>
        <p:txBody>
          <a:bodyPr>
            <a:spAutoFit/>
          </a:bodyPr>
          <a:lstStyle/>
          <a:p>
            <a:pPr>
              <a:buClr>
                <a:srgbClr val="000000"/>
              </a:buClr>
              <a:buSzPct val="100000"/>
              <a:buFont typeface="Times New Roman" pitchFamily="18" charset="0"/>
              <a:buNone/>
            </a:pPr>
            <a:r>
              <a:rPr lang="en-US" dirty="0" smtClean="0">
                <a:solidFill>
                  <a:schemeClr val="accent2"/>
                </a:solidFill>
              </a:rPr>
              <a:t>Romeo is bad news..</a:t>
            </a:r>
            <a:endParaRPr lang="en-US" dirty="0">
              <a:solidFill>
                <a:schemeClr val="accent2"/>
              </a:solidFill>
            </a:endParaRPr>
          </a:p>
          <a:p>
            <a:pPr>
              <a:buClr>
                <a:srgbClr val="000000"/>
              </a:buClr>
              <a:buSzPct val="100000"/>
              <a:buFont typeface="Times New Roman" pitchFamily="18" charset="0"/>
              <a:buNone/>
            </a:pPr>
            <a:endParaRPr lang="en-US" sz="1200" dirty="0">
              <a:solidFill>
                <a:schemeClr val="tx1"/>
              </a:solidFill>
            </a:endParaRPr>
          </a:p>
        </p:txBody>
      </p:sp>
      <p:pic>
        <p:nvPicPr>
          <p:cNvPr id="20" name="Picture 19" descr="juliet.jpg"/>
          <p:cNvPicPr>
            <a:picLocks noChangeAspect="1"/>
          </p:cNvPicPr>
          <p:nvPr/>
        </p:nvPicPr>
        <p:blipFill>
          <a:blip r:embed="rId5" cstate="print"/>
          <a:stretch>
            <a:fillRect/>
          </a:stretch>
        </p:blipFill>
        <p:spPr>
          <a:xfrm>
            <a:off x="152400" y="533400"/>
            <a:ext cx="685800" cy="858982"/>
          </a:xfrm>
          <a:prstGeom prst="rect">
            <a:avLst/>
          </a:prstGeom>
        </p:spPr>
      </p:pic>
      <p:pic>
        <p:nvPicPr>
          <p:cNvPr id="21" name="Picture 20" descr="kfkfj.jpg"/>
          <p:cNvPicPr>
            <a:picLocks noChangeAspect="1"/>
          </p:cNvPicPr>
          <p:nvPr/>
        </p:nvPicPr>
        <p:blipFill>
          <a:blip r:embed="rId6" cstate="print"/>
          <a:stretch>
            <a:fillRect/>
          </a:stretch>
        </p:blipFill>
        <p:spPr>
          <a:xfrm>
            <a:off x="152400" y="1676400"/>
            <a:ext cx="1179256" cy="1447800"/>
          </a:xfrm>
          <a:prstGeom prst="rect">
            <a:avLst/>
          </a:prstGeom>
        </p:spPr>
      </p:pic>
      <p:sp>
        <p:nvSpPr>
          <p:cNvPr id="22" name="TextBox 21"/>
          <p:cNvSpPr txBox="1"/>
          <p:nvPr/>
        </p:nvSpPr>
        <p:spPr>
          <a:xfrm>
            <a:off x="1600200" y="2209800"/>
            <a:ext cx="6553200" cy="2123658"/>
          </a:xfrm>
          <a:prstGeom prst="rect">
            <a:avLst/>
          </a:prstGeom>
          <a:noFill/>
        </p:spPr>
        <p:txBody>
          <a:bodyPr wrap="square" rtlCol="0">
            <a:spAutoFit/>
          </a:bodyPr>
          <a:lstStyle/>
          <a:p>
            <a:r>
              <a:rPr lang="en-US" sz="1200" dirty="0" smtClean="0">
                <a:solidFill>
                  <a:schemeClr val="tx2"/>
                </a:solidFill>
              </a:rPr>
              <a:t> So, I heard Romeo talking about you. Juliet, you cannot associate with that guy! He is bad news! He is still depressed about this one girl Rosaline and how they are not together. You do not want this! Romeo is not even a man! Men do not get depressed! Believe me, I would know! Besides, the </a:t>
            </a:r>
            <a:r>
              <a:rPr lang="en-US" sz="1200" dirty="0" err="1" smtClean="0">
                <a:solidFill>
                  <a:schemeClr val="tx2"/>
                </a:solidFill>
              </a:rPr>
              <a:t>Capulets</a:t>
            </a:r>
            <a:r>
              <a:rPr lang="en-US" sz="1200" dirty="0" smtClean="0">
                <a:solidFill>
                  <a:schemeClr val="tx2"/>
                </a:solidFill>
              </a:rPr>
              <a:t> and the </a:t>
            </a:r>
            <a:r>
              <a:rPr lang="en-US" sz="1200" dirty="0" err="1" smtClean="0">
                <a:solidFill>
                  <a:schemeClr val="tx2"/>
                </a:solidFill>
              </a:rPr>
              <a:t>Montagues</a:t>
            </a:r>
            <a:r>
              <a:rPr lang="en-US" sz="1200" dirty="0" smtClean="0">
                <a:solidFill>
                  <a:schemeClr val="tx2"/>
                </a:solidFill>
              </a:rPr>
              <a:t> are two feuding families that have never gotten along. Imagine what Lord Capulet would say if he found out that Romeo is falling in love with you! He would disown you. You cannot risk falling in love with him! Please Juliet, listen to my plea! When I heard Romeo talking about you and the way he said you were beautiful just made me feel like he might use you to get over Rosaline. Just do me one favor Juliet; do not fall in love with Romeo. I do not want you to be used. I will talk to you later at the reunion. -</a:t>
            </a:r>
            <a:r>
              <a:rPr lang="en-US" sz="1200" dirty="0" err="1" smtClean="0">
                <a:solidFill>
                  <a:schemeClr val="tx2"/>
                </a:solidFill>
              </a:rPr>
              <a:t>Tybalt</a:t>
            </a:r>
            <a:endParaRPr lang="en-US" sz="1200" dirty="0" smtClean="0">
              <a:solidFill>
                <a:schemeClr val="tx2"/>
              </a:solidFill>
            </a:endParaRPr>
          </a:p>
          <a:p>
            <a:endParaRPr lang="en-US" sz="1200" dirty="0">
              <a:solidFill>
                <a:schemeClr val="tx2"/>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1"/>
          <p:cNvSpPr>
            <a:spLocks noChangeArrowheads="1"/>
          </p:cNvSpPr>
          <p:nvPr/>
        </p:nvSpPr>
        <p:spPr bwMode="auto">
          <a:xfrm>
            <a:off x="0" y="457200"/>
            <a:ext cx="9144000" cy="990600"/>
          </a:xfrm>
          <a:prstGeom prst="rect">
            <a:avLst/>
          </a:prstGeom>
          <a:solidFill>
            <a:srgbClr val="EAECF2"/>
          </a:solidFill>
          <a:ln w="9525">
            <a:noFill/>
            <a:round/>
            <a:headEnd/>
            <a:tailEnd/>
          </a:ln>
        </p:spPr>
        <p:txBody>
          <a:bodyPr wrap="none" anchor="ctr"/>
          <a:lstStyle/>
          <a:p>
            <a:pPr>
              <a:buClr>
                <a:srgbClr val="000000"/>
              </a:buClr>
              <a:buSzPct val="100000"/>
              <a:buFont typeface="Times New Roman" pitchFamily="18" charset="0"/>
              <a:buNone/>
            </a:pPr>
            <a:endParaRPr lang="en-US"/>
          </a:p>
        </p:txBody>
      </p:sp>
      <p:sp>
        <p:nvSpPr>
          <p:cNvPr id="26626" name="Rectangle 12"/>
          <p:cNvSpPr>
            <a:spLocks noChangeArrowheads="1"/>
          </p:cNvSpPr>
          <p:nvPr/>
        </p:nvSpPr>
        <p:spPr bwMode="auto">
          <a:xfrm>
            <a:off x="8153400" y="0"/>
            <a:ext cx="990600" cy="381000"/>
          </a:xfrm>
          <a:prstGeom prst="rect">
            <a:avLst/>
          </a:prstGeom>
          <a:solidFill>
            <a:srgbClr val="666699"/>
          </a:solidFill>
          <a:ln w="9525">
            <a:noFill/>
            <a:round/>
            <a:headEnd/>
            <a:tailEnd/>
          </a:ln>
        </p:spPr>
        <p:txBody>
          <a:bodyPr lIns="90000" tIns="46800" rIns="90000" bIns="46800" anchor="ctr"/>
          <a:lstStyle/>
          <a:p>
            <a:pPr algn="ctr">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rPr>
              <a:t>Logout</a:t>
            </a:r>
          </a:p>
        </p:txBody>
      </p:sp>
      <p:sp>
        <p:nvSpPr>
          <p:cNvPr id="26627" name="Rectangle 8"/>
          <p:cNvSpPr>
            <a:spLocks noChangeArrowheads="1"/>
          </p:cNvSpPr>
          <p:nvPr/>
        </p:nvSpPr>
        <p:spPr bwMode="auto">
          <a:xfrm>
            <a:off x="6400800" y="0"/>
            <a:ext cx="1752600" cy="381000"/>
          </a:xfrm>
          <a:prstGeom prst="rect">
            <a:avLst/>
          </a:prstGeom>
          <a:solidFill>
            <a:srgbClr val="666699"/>
          </a:solidFill>
          <a:ln w="9525">
            <a:noFill/>
            <a:round/>
            <a:headEnd/>
            <a:tailEnd/>
          </a:ln>
        </p:spPr>
        <p:txBody>
          <a:bodyPr lIns="90000" tIns="46800" rIns="90000" bIns="46800" anchor="ctr"/>
          <a:lstStyle/>
          <a:p>
            <a:pPr algn="ctr">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dirty="0" smtClean="0">
                <a:solidFill>
                  <a:srgbClr val="FFFFFF"/>
                </a:solidFill>
              </a:rPr>
              <a:t>Juliet</a:t>
            </a:r>
            <a:endParaRPr lang="en-US" sz="1200" dirty="0">
              <a:solidFill>
                <a:srgbClr val="FFFFFF"/>
              </a:solidFill>
            </a:endParaRPr>
          </a:p>
        </p:txBody>
      </p:sp>
      <p:sp>
        <p:nvSpPr>
          <p:cNvPr id="26628" name="Rectangle 7"/>
          <p:cNvSpPr>
            <a:spLocks noChangeArrowheads="1"/>
          </p:cNvSpPr>
          <p:nvPr/>
        </p:nvSpPr>
        <p:spPr bwMode="auto">
          <a:xfrm>
            <a:off x="4648200" y="0"/>
            <a:ext cx="1752600" cy="381000"/>
          </a:xfrm>
          <a:prstGeom prst="rect">
            <a:avLst/>
          </a:prstGeom>
          <a:solidFill>
            <a:srgbClr val="666699"/>
          </a:solidFill>
          <a:ln w="9525">
            <a:noFill/>
            <a:round/>
            <a:headEnd/>
            <a:tailEnd/>
          </a:ln>
        </p:spPr>
        <p:txBody>
          <a:bodyPr wrap="none" anchor="ctr"/>
          <a:lstStyle/>
          <a:p>
            <a:pPr>
              <a:buClr>
                <a:srgbClr val="000000"/>
              </a:buClr>
              <a:buSzPct val="100000"/>
              <a:buFont typeface="Times New Roman" pitchFamily="18" charset="0"/>
              <a:buNone/>
            </a:pPr>
            <a:endParaRPr lang="en-US"/>
          </a:p>
        </p:txBody>
      </p:sp>
      <p:sp>
        <p:nvSpPr>
          <p:cNvPr id="26629" name="Rectangle 6"/>
          <p:cNvSpPr>
            <a:spLocks noChangeArrowheads="1"/>
          </p:cNvSpPr>
          <p:nvPr/>
        </p:nvSpPr>
        <p:spPr bwMode="auto">
          <a:xfrm>
            <a:off x="3962400" y="0"/>
            <a:ext cx="838200" cy="381000"/>
          </a:xfrm>
          <a:prstGeom prst="rect">
            <a:avLst/>
          </a:prstGeom>
          <a:solidFill>
            <a:srgbClr val="666699"/>
          </a:solidFill>
          <a:ln w="9525">
            <a:noFill/>
            <a:round/>
            <a:headEnd/>
            <a:tailEnd/>
          </a:ln>
        </p:spPr>
        <p:txBody>
          <a:bodyPr lIns="90000" tIns="46800" rIns="90000" bIns="46800" anchor="ctr"/>
          <a:lstStyle/>
          <a:p>
            <a:pPr algn="ctr">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rPr>
              <a:t>Boxes</a:t>
            </a:r>
          </a:p>
        </p:txBody>
      </p:sp>
      <p:sp>
        <p:nvSpPr>
          <p:cNvPr id="26630" name="Rectangle 5"/>
          <p:cNvSpPr>
            <a:spLocks noChangeArrowheads="1"/>
          </p:cNvSpPr>
          <p:nvPr/>
        </p:nvSpPr>
        <p:spPr bwMode="auto">
          <a:xfrm>
            <a:off x="2895600" y="0"/>
            <a:ext cx="1066800" cy="381000"/>
          </a:xfrm>
          <a:prstGeom prst="rect">
            <a:avLst/>
          </a:prstGeom>
          <a:solidFill>
            <a:srgbClr val="666699"/>
          </a:solidFill>
          <a:ln w="9525">
            <a:noFill/>
            <a:round/>
            <a:headEnd/>
            <a:tailEnd/>
          </a:ln>
        </p:spPr>
        <p:txBody>
          <a:bodyPr lIns="90000" tIns="46800" rIns="90000" bIns="46800" anchor="ctr"/>
          <a:lstStyle/>
          <a:p>
            <a:pPr algn="ctr">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hlinkClick r:id="rId3" action="ppaction://hlinksldjump"/>
              </a:rPr>
              <a:t>Messages</a:t>
            </a:r>
            <a:endParaRPr lang="en-US" sz="1200">
              <a:solidFill>
                <a:srgbClr val="FFFFFF"/>
              </a:solidFill>
            </a:endParaRPr>
          </a:p>
        </p:txBody>
      </p:sp>
      <p:sp>
        <p:nvSpPr>
          <p:cNvPr id="26631" name="Rectangle 4"/>
          <p:cNvSpPr>
            <a:spLocks noChangeArrowheads="1"/>
          </p:cNvSpPr>
          <p:nvPr/>
        </p:nvSpPr>
        <p:spPr bwMode="auto">
          <a:xfrm>
            <a:off x="2057400" y="0"/>
            <a:ext cx="838200" cy="381000"/>
          </a:xfrm>
          <a:prstGeom prst="rect">
            <a:avLst/>
          </a:prstGeom>
          <a:solidFill>
            <a:srgbClr val="666699"/>
          </a:solidFill>
          <a:ln w="9525">
            <a:noFill/>
            <a:round/>
            <a:headEnd/>
            <a:tailEnd/>
          </a:ln>
        </p:spPr>
        <p:txBody>
          <a:bodyPr lIns="90000" tIns="46800" rIns="90000" bIns="46800" anchor="ctr"/>
          <a:lstStyle/>
          <a:p>
            <a:pPr algn="ctr">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rPr>
              <a:t>Photos</a:t>
            </a:r>
          </a:p>
        </p:txBody>
      </p:sp>
      <p:sp>
        <p:nvSpPr>
          <p:cNvPr id="26632" name="Rectangle 3">
            <a:hlinkClick r:id="rId4" action="ppaction://hlinksldjump"/>
          </p:cNvPr>
          <p:cNvSpPr>
            <a:spLocks noChangeArrowheads="1"/>
          </p:cNvSpPr>
          <p:nvPr/>
        </p:nvSpPr>
        <p:spPr bwMode="auto">
          <a:xfrm>
            <a:off x="1295400" y="0"/>
            <a:ext cx="762000" cy="381000"/>
          </a:xfrm>
          <a:prstGeom prst="rect">
            <a:avLst/>
          </a:prstGeom>
          <a:solidFill>
            <a:srgbClr val="666699"/>
          </a:solidFill>
          <a:ln w="9525">
            <a:noFill/>
            <a:round/>
            <a:headEnd/>
            <a:tailEnd/>
          </a:ln>
        </p:spPr>
        <p:txBody>
          <a:bodyPr lIns="90000" tIns="46800" rIns="90000" bIns="46800" anchor="ctr"/>
          <a:lstStyle/>
          <a:p>
            <a:pPr algn="ctr">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hlinkClick r:id="rId4" action="ppaction://hlinksldjump"/>
              </a:rPr>
              <a:t>Wall</a:t>
            </a:r>
            <a:endParaRPr lang="en-US" sz="1200">
              <a:solidFill>
                <a:srgbClr val="FFFFFF"/>
              </a:solidFill>
            </a:endParaRPr>
          </a:p>
        </p:txBody>
      </p:sp>
      <p:sp>
        <p:nvSpPr>
          <p:cNvPr id="26633" name="Text Box 2"/>
          <p:cNvSpPr txBox="1">
            <a:spLocks noChangeArrowheads="1"/>
          </p:cNvSpPr>
          <p:nvPr/>
        </p:nvSpPr>
        <p:spPr bwMode="auto">
          <a:xfrm>
            <a:off x="0" y="0"/>
            <a:ext cx="1295400" cy="381000"/>
          </a:xfrm>
          <a:prstGeom prst="rect">
            <a:avLst/>
          </a:prstGeom>
          <a:solidFill>
            <a:srgbClr val="666699"/>
          </a:solidFill>
          <a:ln w="9525">
            <a:noFill/>
            <a:round/>
            <a:headEnd/>
            <a:tailEnd/>
          </a:ln>
        </p:spPr>
        <p:txBody>
          <a:bodyPr anchor="ctr"/>
          <a:lstStyle/>
          <a:p>
            <a:pPr algn="ctr">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400" b="1">
                <a:solidFill>
                  <a:srgbClr val="FFFFFF"/>
                </a:solidFill>
              </a:rPr>
              <a:t>facebook</a:t>
            </a:r>
          </a:p>
        </p:txBody>
      </p:sp>
      <p:sp>
        <p:nvSpPr>
          <p:cNvPr id="26634" name="Rectangle 17"/>
          <p:cNvSpPr>
            <a:spLocks noChangeArrowheads="1"/>
          </p:cNvSpPr>
          <p:nvPr/>
        </p:nvSpPr>
        <p:spPr bwMode="auto">
          <a:xfrm>
            <a:off x="1066800" y="533400"/>
            <a:ext cx="6400800" cy="457200"/>
          </a:xfrm>
          <a:prstGeom prst="rect">
            <a:avLst/>
          </a:prstGeom>
          <a:noFill/>
          <a:ln w="9525">
            <a:noFill/>
            <a:round/>
            <a:headEnd/>
            <a:tailEnd/>
          </a:ln>
        </p:spPr>
        <p:txBody>
          <a:bodyPr lIns="90000" tIns="46800" rIns="90000" bIns="46800"/>
          <a:lstStyle/>
          <a:p>
            <a:pPr>
              <a:lnSpc>
                <a:spcPct val="90000"/>
              </a:lnSpc>
              <a:spcBef>
                <a:spcPts val="250"/>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400" dirty="0">
                <a:solidFill>
                  <a:srgbClr val="000000"/>
                </a:solidFill>
              </a:rPr>
              <a:t>Inbox (1)</a:t>
            </a:r>
            <a:endParaRPr lang="en-US" sz="1000" dirty="0">
              <a:solidFill>
                <a:srgbClr val="000000"/>
              </a:solidFill>
            </a:endParaRPr>
          </a:p>
          <a:p>
            <a:pPr>
              <a:lnSpc>
                <a:spcPct val="90000"/>
              </a:lnSpc>
              <a:spcBef>
                <a:spcPts val="350"/>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400" dirty="0">
                <a:solidFill>
                  <a:srgbClr val="000000"/>
                </a:solidFill>
              </a:rPr>
              <a:t>  </a:t>
            </a:r>
          </a:p>
        </p:txBody>
      </p:sp>
      <p:sp>
        <p:nvSpPr>
          <p:cNvPr id="26636" name="Text Box 10">
            <a:hlinkClick r:id="rId4" action="ppaction://hlinksldjump"/>
          </p:cNvPr>
          <p:cNvSpPr txBox="1">
            <a:spLocks noChangeArrowheads="1"/>
          </p:cNvSpPr>
          <p:nvPr/>
        </p:nvSpPr>
        <p:spPr bwMode="auto">
          <a:xfrm>
            <a:off x="1981200" y="1219200"/>
            <a:ext cx="838200" cy="254000"/>
          </a:xfrm>
          <a:prstGeom prst="rect">
            <a:avLst/>
          </a:prstGeom>
          <a:solidFill>
            <a:srgbClr val="D9DCE7"/>
          </a:solidFill>
          <a:ln w="9360">
            <a:solidFill>
              <a:srgbClr val="FFFFFF"/>
            </a:solidFill>
            <a:miter lim="800000"/>
            <a:headEnd/>
            <a:tailEnd/>
          </a:ln>
        </p:spPr>
        <p:txBody>
          <a:bodyPr lIns="90000" tIns="46800" rIns="90000" bIns="46800">
            <a:spAutoFit/>
          </a:bodyPr>
          <a:lstStyle/>
          <a:p>
            <a:pPr algn="ctr">
              <a:spcBef>
                <a:spcPts val="625"/>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000">
                <a:solidFill>
                  <a:srgbClr val="3333CC"/>
                </a:solidFill>
              </a:rPr>
              <a:t>Sent</a:t>
            </a:r>
          </a:p>
        </p:txBody>
      </p:sp>
      <p:sp>
        <p:nvSpPr>
          <p:cNvPr id="26637" name="Text Box 10">
            <a:hlinkClick r:id="rId4" action="ppaction://hlinksldjump"/>
          </p:cNvPr>
          <p:cNvSpPr txBox="1">
            <a:spLocks noChangeArrowheads="1"/>
          </p:cNvSpPr>
          <p:nvPr/>
        </p:nvSpPr>
        <p:spPr bwMode="auto">
          <a:xfrm>
            <a:off x="2819400" y="1219200"/>
            <a:ext cx="838200" cy="246063"/>
          </a:xfrm>
          <a:prstGeom prst="rect">
            <a:avLst/>
          </a:prstGeom>
          <a:solidFill>
            <a:srgbClr val="D9DCE7"/>
          </a:solidFill>
          <a:ln w="9360">
            <a:solidFill>
              <a:srgbClr val="FFFFFF"/>
            </a:solidFill>
            <a:miter lim="800000"/>
            <a:headEnd/>
            <a:tailEnd/>
          </a:ln>
        </p:spPr>
        <p:txBody>
          <a:bodyPr lIns="90000" tIns="46800" rIns="90000" bIns="46800">
            <a:spAutoFit/>
          </a:bodyPr>
          <a:lstStyle/>
          <a:p>
            <a:pPr algn="ctr">
              <a:spcBef>
                <a:spcPts val="625"/>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000">
                <a:solidFill>
                  <a:srgbClr val="3333CC"/>
                </a:solidFill>
              </a:rPr>
              <a:t>Updates</a:t>
            </a:r>
          </a:p>
        </p:txBody>
      </p:sp>
      <p:sp>
        <p:nvSpPr>
          <p:cNvPr id="26638" name="Text Box 12"/>
          <p:cNvSpPr txBox="1">
            <a:spLocks noChangeArrowheads="1"/>
          </p:cNvSpPr>
          <p:nvPr/>
        </p:nvSpPr>
        <p:spPr bwMode="auto">
          <a:xfrm>
            <a:off x="1066800" y="1219200"/>
            <a:ext cx="914400" cy="254000"/>
          </a:xfrm>
          <a:prstGeom prst="rect">
            <a:avLst/>
          </a:prstGeom>
          <a:solidFill>
            <a:srgbClr val="FFFFFF"/>
          </a:solidFill>
          <a:ln w="9360">
            <a:solidFill>
              <a:srgbClr val="FFFFFF"/>
            </a:solidFill>
            <a:miter lim="800000"/>
            <a:headEnd/>
            <a:tailEnd/>
          </a:ln>
        </p:spPr>
        <p:txBody>
          <a:bodyPr lIns="90000" tIns="46800" rIns="90000" bIns="46800">
            <a:spAutoFit/>
          </a:bodyPr>
          <a:lstStyle/>
          <a:p>
            <a:pPr algn="ctr">
              <a:spcBef>
                <a:spcPts val="625"/>
              </a:spcBef>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000">
                <a:solidFill>
                  <a:srgbClr val="3333CC"/>
                </a:solidFill>
              </a:rPr>
              <a:t>Messages</a:t>
            </a:r>
          </a:p>
        </p:txBody>
      </p:sp>
      <p:sp>
        <p:nvSpPr>
          <p:cNvPr id="26639" name="TextBox 24"/>
          <p:cNvSpPr txBox="1">
            <a:spLocks noChangeArrowheads="1"/>
          </p:cNvSpPr>
          <p:nvPr/>
        </p:nvSpPr>
        <p:spPr bwMode="auto">
          <a:xfrm>
            <a:off x="1828800" y="1981200"/>
            <a:ext cx="6400800" cy="646331"/>
          </a:xfrm>
          <a:prstGeom prst="rect">
            <a:avLst/>
          </a:prstGeom>
          <a:noFill/>
          <a:ln w="9525">
            <a:noFill/>
            <a:miter lim="800000"/>
            <a:headEnd/>
            <a:tailEnd/>
          </a:ln>
        </p:spPr>
        <p:txBody>
          <a:bodyPr>
            <a:spAutoFit/>
          </a:bodyPr>
          <a:lstStyle/>
          <a:p>
            <a:pPr>
              <a:buClr>
                <a:srgbClr val="000000"/>
              </a:buClr>
              <a:buSzPct val="100000"/>
              <a:buFont typeface="Times New Roman" pitchFamily="18" charset="0"/>
              <a:buNone/>
            </a:pPr>
            <a:r>
              <a:rPr lang="en-US" dirty="0" smtClean="0">
                <a:solidFill>
                  <a:schemeClr val="accent2"/>
                </a:solidFill>
              </a:rPr>
              <a:t>Love at First Sight</a:t>
            </a:r>
            <a:endParaRPr lang="en-US" dirty="0">
              <a:solidFill>
                <a:schemeClr val="accent2"/>
              </a:solidFill>
            </a:endParaRPr>
          </a:p>
          <a:p>
            <a:pPr>
              <a:buClr>
                <a:srgbClr val="000000"/>
              </a:buClr>
              <a:buSzPct val="100000"/>
              <a:buFont typeface="Times New Roman" pitchFamily="18" charset="0"/>
              <a:buNone/>
            </a:pPr>
            <a:endParaRPr lang="en-US" dirty="0">
              <a:solidFill>
                <a:schemeClr val="accent2"/>
              </a:solidFill>
            </a:endParaRPr>
          </a:p>
        </p:txBody>
      </p:sp>
      <p:pic>
        <p:nvPicPr>
          <p:cNvPr id="20" name="Picture 19" descr="juliet.jpg"/>
          <p:cNvPicPr>
            <a:picLocks noChangeAspect="1"/>
          </p:cNvPicPr>
          <p:nvPr/>
        </p:nvPicPr>
        <p:blipFill>
          <a:blip r:embed="rId5" cstate="print"/>
          <a:stretch>
            <a:fillRect/>
          </a:stretch>
        </p:blipFill>
        <p:spPr>
          <a:xfrm>
            <a:off x="152400" y="381000"/>
            <a:ext cx="851719" cy="1066800"/>
          </a:xfrm>
          <a:prstGeom prst="rect">
            <a:avLst/>
          </a:prstGeom>
        </p:spPr>
      </p:pic>
      <p:pic>
        <p:nvPicPr>
          <p:cNvPr id="21" name="Picture 20" descr="images.jpg"/>
          <p:cNvPicPr>
            <a:picLocks noChangeAspect="1"/>
          </p:cNvPicPr>
          <p:nvPr/>
        </p:nvPicPr>
        <p:blipFill>
          <a:blip r:embed="rId6" cstate="print"/>
          <a:stretch>
            <a:fillRect/>
          </a:stretch>
        </p:blipFill>
        <p:spPr>
          <a:xfrm>
            <a:off x="381000" y="1905000"/>
            <a:ext cx="1108587" cy="1676400"/>
          </a:xfrm>
          <a:prstGeom prst="rect">
            <a:avLst/>
          </a:prstGeom>
        </p:spPr>
      </p:pic>
      <p:sp>
        <p:nvSpPr>
          <p:cNvPr id="22" name="TextBox 21"/>
          <p:cNvSpPr txBox="1"/>
          <p:nvPr/>
        </p:nvSpPr>
        <p:spPr>
          <a:xfrm>
            <a:off x="1905000" y="2743200"/>
            <a:ext cx="5715000" cy="1938992"/>
          </a:xfrm>
          <a:prstGeom prst="rect">
            <a:avLst/>
          </a:prstGeom>
          <a:noFill/>
        </p:spPr>
        <p:txBody>
          <a:bodyPr wrap="square" rtlCol="0">
            <a:spAutoFit/>
          </a:bodyPr>
          <a:lstStyle/>
          <a:p>
            <a:r>
              <a:rPr lang="en-US" sz="1200" dirty="0" smtClean="0">
                <a:solidFill>
                  <a:schemeClr val="tx2"/>
                </a:solidFill>
              </a:rPr>
              <a:t> Oh, Juliet when I saw you for the first time I finally believed in love at first sight. I did not believe in it before and now that you came along I cannot believe that love like this exists. You have made me a new person Juliet. Before I met you I was depressed and now I am so happy! I just wanted to say that to you Juliet before I told you this. Before I met you I was depressed about another girl and now men don’t see me as one of them. I am very emotional and kind of whiny unlike other men. Believe me Juliet. I will be the best man you will have ever known. The past is the past and I am in love with you now. We will be together forever no matter what anyone says or does. I love you so much Juliet!</a:t>
            </a:r>
          </a:p>
          <a:p>
            <a:endParaRPr lang="en-US" sz="1200" dirty="0">
              <a:solidFill>
                <a:schemeClr val="tx2"/>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
        <a:cs typeface="Arial Unicode MS"/>
      </a:majorFont>
      <a:minorFont>
        <a:latin typeface="Arial"/>
        <a:ea typeface=""/>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cs typeface="Arial Unicode MS"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cs typeface="Arial Unicode MS" charset="0"/>
          </a:defRPr>
        </a:defPPr>
      </a:lstStyle>
    </a:lnDef>
    <a:txDef>
      <a:spPr bwMode="auto">
        <a:noFill/>
        <a:ln w="9525">
          <a:noFill/>
          <a:miter lim="800000"/>
          <a:headEnd/>
          <a:tailEnd/>
        </a:ln>
        <a:effectLst/>
      </a:spPr>
      <a:bodyPr>
        <a:spAutoFit/>
      </a:bodyPr>
      <a:lstStyle>
        <a:defPPr defTabSz="914400">
          <a:spcBef>
            <a:spcPct val="50000"/>
          </a:spcBef>
          <a:defRPr sz="1000" dirty="0">
            <a:solidFill>
              <a:schemeClr val="tx1"/>
            </a:solidFill>
          </a:defRPr>
        </a:defPPr>
      </a:lstStyle>
    </a:tx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927</TotalTime>
  <Words>1574</Words>
  <Application>Microsoft Office PowerPoint</Application>
  <PresentationFormat>On-screen Show (4:3)</PresentationFormat>
  <Paragraphs>205</Paragraphs>
  <Slides>7</Slides>
  <Notes>7</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Slide 1</vt:lpstr>
      <vt:lpstr>Slide 2</vt:lpstr>
      <vt:lpstr>Slide 3</vt:lpstr>
      <vt:lpstr>Slide 4</vt:lpstr>
      <vt:lpstr>Slide 5</vt:lpstr>
      <vt:lpstr>Slide 6</vt:lpstr>
      <vt:lpstr>Slide 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Profile</dc:title>
  <dc:creator>FriscoISD</dc:creator>
  <cp:lastModifiedBy>213028</cp:lastModifiedBy>
  <cp:revision>77</cp:revision>
  <cp:lastPrinted>1601-01-01T00:00:00Z</cp:lastPrinted>
  <dcterms:created xsi:type="dcterms:W3CDTF">2009-03-30T18:09:43Z</dcterms:created>
  <dcterms:modified xsi:type="dcterms:W3CDTF">2010-05-11T19:26:31Z</dcterms:modified>
</cp:coreProperties>
</file>